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36"/>
  </p:notesMasterIdLst>
  <p:sldIdLst>
    <p:sldId id="260" r:id="rId2"/>
    <p:sldId id="263" r:id="rId3"/>
    <p:sldId id="262" r:id="rId4"/>
    <p:sldId id="283" r:id="rId5"/>
    <p:sldId id="272" r:id="rId6"/>
    <p:sldId id="273" r:id="rId7"/>
    <p:sldId id="274" r:id="rId8"/>
    <p:sldId id="265" r:id="rId9"/>
    <p:sldId id="275" r:id="rId10"/>
    <p:sldId id="276" r:id="rId11"/>
    <p:sldId id="277" r:id="rId12"/>
    <p:sldId id="278" r:id="rId13"/>
    <p:sldId id="280" r:id="rId14"/>
    <p:sldId id="266" r:id="rId15"/>
    <p:sldId id="267" r:id="rId16"/>
    <p:sldId id="284" r:id="rId17"/>
    <p:sldId id="285" r:id="rId18"/>
    <p:sldId id="281" r:id="rId19"/>
    <p:sldId id="282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70" r:id="rId28"/>
    <p:sldId id="293" r:id="rId29"/>
    <p:sldId id="294" r:id="rId30"/>
    <p:sldId id="295" r:id="rId31"/>
    <p:sldId id="296" r:id="rId32"/>
    <p:sldId id="298" r:id="rId33"/>
    <p:sldId id="299" r:id="rId34"/>
    <p:sldId id="300" r:id="rId35"/>
  </p:sldIdLst>
  <p:sldSz cx="10744200" cy="7543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E47E3-04B3-4A78-A8B9-1FB209664596}" v="22" dt="2021-07-14T00:51:49.065"/>
    <p1510:client id="{4FD0018E-2865-43AE-A9BE-DCB39EAFF053}" v="4632" dt="2021-07-13T16:35:23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Sangjin" userId="22a64537f81cd252" providerId="LiveId" clId="{25BE47E3-04B3-4A78-A8B9-1FB209664596}"/>
    <pc:docChg chg="undo custSel addSld delSld modSld sldOrd">
      <pc:chgData name="Lee Sangjin" userId="22a64537f81cd252" providerId="LiveId" clId="{25BE47E3-04B3-4A78-A8B9-1FB209664596}" dt="2021-07-14T00:56:35.067" v="1742"/>
      <pc:docMkLst>
        <pc:docMk/>
      </pc:docMkLst>
      <pc:sldChg chg="ord">
        <pc:chgData name="Lee Sangjin" userId="22a64537f81cd252" providerId="LiveId" clId="{25BE47E3-04B3-4A78-A8B9-1FB209664596}" dt="2021-07-14T00:56:35.067" v="1742"/>
        <pc:sldMkLst>
          <pc:docMk/>
          <pc:sldMk cId="1798325666" sldId="260"/>
        </pc:sldMkLst>
      </pc:sldChg>
      <pc:sldChg chg="del">
        <pc:chgData name="Lee Sangjin" userId="22a64537f81cd252" providerId="LiveId" clId="{25BE47E3-04B3-4A78-A8B9-1FB209664596}" dt="2021-07-13T06:03:16.500" v="398" actId="47"/>
        <pc:sldMkLst>
          <pc:docMk/>
          <pc:sldMk cId="3247324968" sldId="261"/>
        </pc:sldMkLst>
      </pc:sldChg>
      <pc:sldChg chg="modSp mod">
        <pc:chgData name="Lee Sangjin" userId="22a64537f81cd252" providerId="LiveId" clId="{25BE47E3-04B3-4A78-A8B9-1FB209664596}" dt="2021-07-13T06:04:06.656" v="437" actId="6549"/>
        <pc:sldMkLst>
          <pc:docMk/>
          <pc:sldMk cId="1888615206" sldId="262"/>
        </pc:sldMkLst>
        <pc:spChg chg="mod">
          <ac:chgData name="Lee Sangjin" userId="22a64537f81cd252" providerId="LiveId" clId="{25BE47E3-04B3-4A78-A8B9-1FB209664596}" dt="2021-07-13T06:04:06.656" v="437" actId="6549"/>
          <ac:spMkLst>
            <pc:docMk/>
            <pc:sldMk cId="1888615206" sldId="262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1:00:45.543" v="31" actId="20577"/>
        <pc:sldMkLst>
          <pc:docMk/>
          <pc:sldMk cId="1319509084" sldId="263"/>
        </pc:sldMkLst>
        <pc:spChg chg="mod">
          <ac:chgData name="Lee Sangjin" userId="22a64537f81cd252" providerId="LiveId" clId="{25BE47E3-04B3-4A78-A8B9-1FB209664596}" dt="2021-07-13T01:00:45.543" v="31" actId="20577"/>
          <ac:spMkLst>
            <pc:docMk/>
            <pc:sldMk cId="1319509084" sldId="263"/>
            <ac:spMk id="3" creationId="{31E14676-B8B6-4BE9-8762-CBB21368A252}"/>
          </ac:spMkLst>
        </pc:spChg>
      </pc:sldChg>
      <pc:sldChg chg="modSp mod">
        <pc:chgData name="Lee Sangjin" userId="22a64537f81cd252" providerId="LiveId" clId="{25BE47E3-04B3-4A78-A8B9-1FB209664596}" dt="2021-07-13T06:04:32.065" v="446" actId="20577"/>
        <pc:sldMkLst>
          <pc:docMk/>
          <pc:sldMk cId="3984708568" sldId="265"/>
        </pc:sldMkLst>
        <pc:spChg chg="mod">
          <ac:chgData name="Lee Sangjin" userId="22a64537f81cd252" providerId="LiveId" clId="{25BE47E3-04B3-4A78-A8B9-1FB209664596}" dt="2021-07-13T06:04:32.065" v="446" actId="20577"/>
          <ac:spMkLst>
            <pc:docMk/>
            <pc:sldMk cId="3984708568" sldId="265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5:30.427" v="460" actId="20577"/>
        <pc:sldMkLst>
          <pc:docMk/>
          <pc:sldMk cId="3720175820" sldId="266"/>
        </pc:sldMkLst>
        <pc:spChg chg="mod">
          <ac:chgData name="Lee Sangjin" userId="22a64537f81cd252" providerId="LiveId" clId="{25BE47E3-04B3-4A78-A8B9-1FB209664596}" dt="2021-07-13T06:05:30.427" v="460" actId="20577"/>
          <ac:spMkLst>
            <pc:docMk/>
            <pc:sldMk cId="3720175820" sldId="266"/>
            <ac:spMk id="2" creationId="{4F3C1DF1-2598-4976-B867-48D95086EB1F}"/>
          </ac:spMkLst>
        </pc:spChg>
      </pc:sldChg>
      <pc:sldChg chg="addSp delSp modSp mod">
        <pc:chgData name="Lee Sangjin" userId="22a64537f81cd252" providerId="LiveId" clId="{25BE47E3-04B3-4A78-A8B9-1FB209664596}" dt="2021-07-13T06:05:42.228" v="465" actId="20577"/>
        <pc:sldMkLst>
          <pc:docMk/>
          <pc:sldMk cId="2451969304" sldId="267"/>
        </pc:sldMkLst>
        <pc:spChg chg="mod">
          <ac:chgData name="Lee Sangjin" userId="22a64537f81cd252" providerId="LiveId" clId="{25BE47E3-04B3-4A78-A8B9-1FB209664596}" dt="2021-07-13T06:05:42.228" v="465" actId="20577"/>
          <ac:spMkLst>
            <pc:docMk/>
            <pc:sldMk cId="2451969304" sldId="267"/>
            <ac:spMk id="2" creationId="{4F3C1DF1-2598-4976-B867-48D95086EB1F}"/>
          </ac:spMkLst>
        </pc:spChg>
        <pc:spChg chg="mod">
          <ac:chgData name="Lee Sangjin" userId="22a64537f81cd252" providerId="LiveId" clId="{25BE47E3-04B3-4A78-A8B9-1FB209664596}" dt="2021-07-13T05:40:25.730" v="331" actId="1076"/>
          <ac:spMkLst>
            <pc:docMk/>
            <pc:sldMk cId="2451969304" sldId="267"/>
            <ac:spMk id="3" creationId="{31E14676-B8B6-4BE9-8762-CBB21368A252}"/>
          </ac:spMkLst>
        </pc:spChg>
        <pc:picChg chg="add mod">
          <ac:chgData name="Lee Sangjin" userId="22a64537f81cd252" providerId="LiveId" clId="{25BE47E3-04B3-4A78-A8B9-1FB209664596}" dt="2021-07-13T05:40:27.220" v="332" actId="1076"/>
          <ac:picMkLst>
            <pc:docMk/>
            <pc:sldMk cId="2451969304" sldId="267"/>
            <ac:picMk id="9" creationId="{3E96A33A-213E-4157-AA12-D2C640BA1E76}"/>
          </ac:picMkLst>
        </pc:picChg>
        <pc:picChg chg="add mod">
          <ac:chgData name="Lee Sangjin" userId="22a64537f81cd252" providerId="LiveId" clId="{25BE47E3-04B3-4A78-A8B9-1FB209664596}" dt="2021-07-13T05:40:29.924" v="334" actId="1076"/>
          <ac:picMkLst>
            <pc:docMk/>
            <pc:sldMk cId="2451969304" sldId="267"/>
            <ac:picMk id="11" creationId="{F34F2324-184A-4E13-9A88-C79E02FF735C}"/>
          </ac:picMkLst>
        </pc:picChg>
        <pc:picChg chg="add mod">
          <ac:chgData name="Lee Sangjin" userId="22a64537f81cd252" providerId="LiveId" clId="{25BE47E3-04B3-4A78-A8B9-1FB209664596}" dt="2021-07-13T05:40:24.884" v="329" actId="1076"/>
          <ac:picMkLst>
            <pc:docMk/>
            <pc:sldMk cId="2451969304" sldId="267"/>
            <ac:picMk id="13" creationId="{7292661F-6BBB-464F-8F01-D6F158B627B5}"/>
          </ac:picMkLst>
        </pc:picChg>
        <pc:picChg chg="add del mod">
          <ac:chgData name="Lee Sangjin" userId="22a64537f81cd252" providerId="LiveId" clId="{25BE47E3-04B3-4A78-A8B9-1FB209664596}" dt="2021-07-13T05:40:23.953" v="328" actId="22"/>
          <ac:picMkLst>
            <pc:docMk/>
            <pc:sldMk cId="2451969304" sldId="267"/>
            <ac:picMk id="15" creationId="{E0A6B273-A878-4D13-887D-36949F9942B4}"/>
          </ac:picMkLst>
        </pc:picChg>
      </pc:sldChg>
      <pc:sldChg chg="addSp modSp del mod">
        <pc:chgData name="Lee Sangjin" userId="22a64537f81cd252" providerId="LiveId" clId="{25BE47E3-04B3-4A78-A8B9-1FB209664596}" dt="2021-07-14T00:39:13.061" v="1701" actId="47"/>
        <pc:sldMkLst>
          <pc:docMk/>
          <pc:sldMk cId="1702097701" sldId="268"/>
        </pc:sldMkLst>
        <pc:spChg chg="mod">
          <ac:chgData name="Lee Sangjin" userId="22a64537f81cd252" providerId="LiveId" clId="{25BE47E3-04B3-4A78-A8B9-1FB209664596}" dt="2021-07-13T06:09:47.565" v="615" actId="20577"/>
          <ac:spMkLst>
            <pc:docMk/>
            <pc:sldMk cId="1702097701" sldId="268"/>
            <ac:spMk id="2" creationId="{4F3C1DF1-2598-4976-B867-48D95086EB1F}"/>
          </ac:spMkLst>
        </pc:spChg>
        <pc:spChg chg="mod">
          <ac:chgData name="Lee Sangjin" userId="22a64537f81cd252" providerId="LiveId" clId="{25BE47E3-04B3-4A78-A8B9-1FB209664596}" dt="2021-07-13T06:41:24.747" v="1700" actId="1076"/>
          <ac:spMkLst>
            <pc:docMk/>
            <pc:sldMk cId="1702097701" sldId="268"/>
            <ac:spMk id="3" creationId="{31E14676-B8B6-4BE9-8762-CBB21368A252}"/>
          </ac:spMkLst>
        </pc:spChg>
        <pc:picChg chg="add mod">
          <ac:chgData name="Lee Sangjin" userId="22a64537f81cd252" providerId="LiveId" clId="{25BE47E3-04B3-4A78-A8B9-1FB209664596}" dt="2021-07-13T06:41:23.520" v="1698" actId="1076"/>
          <ac:picMkLst>
            <pc:docMk/>
            <pc:sldMk cId="1702097701" sldId="268"/>
            <ac:picMk id="9" creationId="{74934DC0-3720-49CD-AD8A-9F74B9895A8C}"/>
          </ac:picMkLst>
        </pc:picChg>
        <pc:picChg chg="add mod">
          <ac:chgData name="Lee Sangjin" userId="22a64537f81cd252" providerId="LiveId" clId="{25BE47E3-04B3-4A78-A8B9-1FB209664596}" dt="2021-07-13T06:41:22.338" v="1697" actId="1076"/>
          <ac:picMkLst>
            <pc:docMk/>
            <pc:sldMk cId="1702097701" sldId="268"/>
            <ac:picMk id="11" creationId="{805F2D3A-535B-4D0C-8F3B-1F1938EEF74D}"/>
          </ac:picMkLst>
        </pc:picChg>
      </pc:sldChg>
      <pc:sldChg chg="modSp mod">
        <pc:chgData name="Lee Sangjin" userId="22a64537f81cd252" providerId="LiveId" clId="{25BE47E3-04B3-4A78-A8B9-1FB209664596}" dt="2021-07-13T06:10:29.711" v="647" actId="20577"/>
        <pc:sldMkLst>
          <pc:docMk/>
          <pc:sldMk cId="2065476153" sldId="270"/>
        </pc:sldMkLst>
        <pc:spChg chg="mod">
          <ac:chgData name="Lee Sangjin" userId="22a64537f81cd252" providerId="LiveId" clId="{25BE47E3-04B3-4A78-A8B9-1FB209664596}" dt="2021-07-13T06:10:29.711" v="647" actId="20577"/>
          <ac:spMkLst>
            <pc:docMk/>
            <pc:sldMk cId="2065476153" sldId="270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10:49.024" v="661" actId="20577"/>
        <pc:sldMkLst>
          <pc:docMk/>
          <pc:sldMk cId="4050571758" sldId="271"/>
        </pc:sldMkLst>
        <pc:spChg chg="mod">
          <ac:chgData name="Lee Sangjin" userId="22a64537f81cd252" providerId="LiveId" clId="{25BE47E3-04B3-4A78-A8B9-1FB209664596}" dt="2021-07-13T06:10:49.024" v="661" actId="20577"/>
          <ac:spMkLst>
            <pc:docMk/>
            <pc:sldMk cId="4050571758" sldId="271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4:16.068" v="439"/>
        <pc:sldMkLst>
          <pc:docMk/>
          <pc:sldMk cId="646286478" sldId="272"/>
        </pc:sldMkLst>
        <pc:spChg chg="mod">
          <ac:chgData name="Lee Sangjin" userId="22a64537f81cd252" providerId="LiveId" clId="{25BE47E3-04B3-4A78-A8B9-1FB209664596}" dt="2021-07-13T06:04:16.068" v="439"/>
          <ac:spMkLst>
            <pc:docMk/>
            <pc:sldMk cId="646286478" sldId="272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4:17.820" v="440"/>
        <pc:sldMkLst>
          <pc:docMk/>
          <pc:sldMk cId="352042171" sldId="273"/>
        </pc:sldMkLst>
        <pc:spChg chg="mod">
          <ac:chgData name="Lee Sangjin" userId="22a64537f81cd252" providerId="LiveId" clId="{25BE47E3-04B3-4A78-A8B9-1FB209664596}" dt="2021-07-13T06:04:17.820" v="440"/>
          <ac:spMkLst>
            <pc:docMk/>
            <pc:sldMk cId="352042171" sldId="273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4:19.484" v="441"/>
        <pc:sldMkLst>
          <pc:docMk/>
          <pc:sldMk cId="3078956837" sldId="274"/>
        </pc:sldMkLst>
        <pc:spChg chg="mod">
          <ac:chgData name="Lee Sangjin" userId="22a64537f81cd252" providerId="LiveId" clId="{25BE47E3-04B3-4A78-A8B9-1FB209664596}" dt="2021-07-13T06:04:19.484" v="441"/>
          <ac:spMkLst>
            <pc:docMk/>
            <pc:sldMk cId="3078956837" sldId="274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5:00.602" v="449" actId="20577"/>
        <pc:sldMkLst>
          <pc:docMk/>
          <pc:sldMk cId="2218376328" sldId="275"/>
        </pc:sldMkLst>
        <pc:spChg chg="mod">
          <ac:chgData name="Lee Sangjin" userId="22a64537f81cd252" providerId="LiveId" clId="{25BE47E3-04B3-4A78-A8B9-1FB209664596}" dt="2021-07-13T06:05:00.602" v="449" actId="20577"/>
          <ac:spMkLst>
            <pc:docMk/>
            <pc:sldMk cId="2218376328" sldId="275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5:07.354" v="452" actId="20577"/>
        <pc:sldMkLst>
          <pc:docMk/>
          <pc:sldMk cId="3184517513" sldId="276"/>
        </pc:sldMkLst>
        <pc:spChg chg="mod">
          <ac:chgData name="Lee Sangjin" userId="22a64537f81cd252" providerId="LiveId" clId="{25BE47E3-04B3-4A78-A8B9-1FB209664596}" dt="2021-07-13T06:05:07.354" v="452" actId="20577"/>
          <ac:spMkLst>
            <pc:docMk/>
            <pc:sldMk cId="3184517513" sldId="276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5:21.803" v="455" actId="20577"/>
        <pc:sldMkLst>
          <pc:docMk/>
          <pc:sldMk cId="284056525" sldId="277"/>
        </pc:sldMkLst>
        <pc:spChg chg="mod">
          <ac:chgData name="Lee Sangjin" userId="22a64537f81cd252" providerId="LiveId" clId="{25BE47E3-04B3-4A78-A8B9-1FB209664596}" dt="2021-07-13T06:05:21.803" v="455" actId="20577"/>
          <ac:spMkLst>
            <pc:docMk/>
            <pc:sldMk cId="284056525" sldId="277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5:24.935" v="456"/>
        <pc:sldMkLst>
          <pc:docMk/>
          <pc:sldMk cId="3789998629" sldId="278"/>
        </pc:sldMkLst>
        <pc:spChg chg="mod">
          <ac:chgData name="Lee Sangjin" userId="22a64537f81cd252" providerId="LiveId" clId="{25BE47E3-04B3-4A78-A8B9-1FB209664596}" dt="2021-07-13T06:05:24.935" v="456"/>
          <ac:spMkLst>
            <pc:docMk/>
            <pc:sldMk cId="3789998629" sldId="278"/>
            <ac:spMk id="2" creationId="{4F3C1DF1-2598-4976-B867-48D95086EB1F}"/>
          </ac:spMkLst>
        </pc:spChg>
      </pc:sldChg>
      <pc:sldChg chg="modSp mod">
        <pc:chgData name="Lee Sangjin" userId="22a64537f81cd252" providerId="LiveId" clId="{25BE47E3-04B3-4A78-A8B9-1FB209664596}" dt="2021-07-13T06:05:27.055" v="457"/>
        <pc:sldMkLst>
          <pc:docMk/>
          <pc:sldMk cId="2054192294" sldId="280"/>
        </pc:sldMkLst>
        <pc:spChg chg="mod">
          <ac:chgData name="Lee Sangjin" userId="22a64537f81cd252" providerId="LiveId" clId="{25BE47E3-04B3-4A78-A8B9-1FB209664596}" dt="2021-07-13T06:05:27.055" v="457"/>
          <ac:spMkLst>
            <pc:docMk/>
            <pc:sldMk cId="2054192294" sldId="280"/>
            <ac:spMk id="2" creationId="{4F3C1DF1-2598-4976-B867-48D95086EB1F}"/>
          </ac:spMkLst>
        </pc:spChg>
      </pc:sldChg>
      <pc:sldChg chg="modSp add del mod">
        <pc:chgData name="Lee Sangjin" userId="22a64537f81cd252" providerId="LiveId" clId="{25BE47E3-04B3-4A78-A8B9-1FB209664596}" dt="2021-07-13T06:32:59.032" v="879" actId="47"/>
        <pc:sldMkLst>
          <pc:docMk/>
          <pc:sldMk cId="904604573" sldId="281"/>
        </pc:sldMkLst>
        <pc:spChg chg="mod">
          <ac:chgData name="Lee Sangjin" userId="22a64537f81cd252" providerId="LiveId" clId="{25BE47E3-04B3-4A78-A8B9-1FB209664596}" dt="2021-07-13T06:06:17.077" v="515" actId="20577"/>
          <ac:spMkLst>
            <pc:docMk/>
            <pc:sldMk cId="904604573" sldId="281"/>
            <ac:spMk id="2" creationId="{4D411F78-80A6-44ED-9690-DB63853B8B0C}"/>
          </ac:spMkLst>
        </pc:spChg>
      </pc:sldChg>
      <pc:sldChg chg="modSp mod ord">
        <pc:chgData name="Lee Sangjin" userId="22a64537f81cd252" providerId="LiveId" clId="{25BE47E3-04B3-4A78-A8B9-1FB209664596}" dt="2021-07-13T06:10:03.582" v="633" actId="20577"/>
        <pc:sldMkLst>
          <pc:docMk/>
          <pc:sldMk cId="2876365998" sldId="282"/>
        </pc:sldMkLst>
        <pc:spChg chg="mod">
          <ac:chgData name="Lee Sangjin" userId="22a64537f81cd252" providerId="LiveId" clId="{25BE47E3-04B3-4A78-A8B9-1FB209664596}" dt="2021-07-13T06:10:03.582" v="633" actId="20577"/>
          <ac:spMkLst>
            <pc:docMk/>
            <pc:sldMk cId="2876365998" sldId="282"/>
            <ac:spMk id="2" creationId="{6DCB8EC6-6F12-45BF-BE1B-D27D4A29209F}"/>
          </ac:spMkLst>
        </pc:spChg>
      </pc:sldChg>
      <pc:sldChg chg="addSp modSp mod ord">
        <pc:chgData name="Lee Sangjin" userId="22a64537f81cd252" providerId="LiveId" clId="{25BE47E3-04B3-4A78-A8B9-1FB209664596}" dt="2021-07-13T06:04:14.108" v="438"/>
        <pc:sldMkLst>
          <pc:docMk/>
          <pc:sldMk cId="2993444502" sldId="283"/>
        </pc:sldMkLst>
        <pc:spChg chg="mod">
          <ac:chgData name="Lee Sangjin" userId="22a64537f81cd252" providerId="LiveId" clId="{25BE47E3-04B3-4A78-A8B9-1FB209664596}" dt="2021-07-13T06:04:14.108" v="438"/>
          <ac:spMkLst>
            <pc:docMk/>
            <pc:sldMk cId="2993444502" sldId="283"/>
            <ac:spMk id="2" creationId="{4F3C1DF1-2598-4976-B867-48D95086EB1F}"/>
          </ac:spMkLst>
        </pc:spChg>
        <pc:spChg chg="mod">
          <ac:chgData name="Lee Sangjin" userId="22a64537f81cd252" providerId="LiveId" clId="{25BE47E3-04B3-4A78-A8B9-1FB209664596}" dt="2021-07-13T01:05:38.831" v="222" actId="20577"/>
          <ac:spMkLst>
            <pc:docMk/>
            <pc:sldMk cId="2993444502" sldId="283"/>
            <ac:spMk id="3" creationId="{31E14676-B8B6-4BE9-8762-CBB21368A252}"/>
          </ac:spMkLst>
        </pc:spChg>
        <pc:picChg chg="add mod">
          <ac:chgData name="Lee Sangjin" userId="22a64537f81cd252" providerId="LiveId" clId="{25BE47E3-04B3-4A78-A8B9-1FB209664596}" dt="2021-07-13T01:02:25.098" v="37" actId="1076"/>
          <ac:picMkLst>
            <pc:docMk/>
            <pc:sldMk cId="2993444502" sldId="283"/>
            <ac:picMk id="9" creationId="{F1F65051-7469-428A-BD21-FA487C74A1AE}"/>
          </ac:picMkLst>
        </pc:picChg>
        <pc:picChg chg="add mod">
          <ac:chgData name="Lee Sangjin" userId="22a64537f81cd252" providerId="LiveId" clId="{25BE47E3-04B3-4A78-A8B9-1FB209664596}" dt="2021-07-13T01:08:47.765" v="225" actId="1076"/>
          <ac:picMkLst>
            <pc:docMk/>
            <pc:sldMk cId="2993444502" sldId="283"/>
            <ac:picMk id="11" creationId="{BEB76195-5C1C-4414-8B63-372061B4F716}"/>
          </ac:picMkLst>
        </pc:picChg>
        <pc:picChg chg="mod">
          <ac:chgData name="Lee Sangjin" userId="22a64537f81cd252" providerId="LiveId" clId="{25BE47E3-04B3-4A78-A8B9-1FB209664596}" dt="2021-07-13T01:02:37.183" v="41" actId="167"/>
          <ac:picMkLst>
            <pc:docMk/>
            <pc:sldMk cId="2993444502" sldId="283"/>
            <ac:picMk id="1026" creationId="{D79B204D-293B-4AAF-ACA5-0C2D140823D7}"/>
          </ac:picMkLst>
        </pc:picChg>
      </pc:sldChg>
      <pc:sldChg chg="addSp delSp modSp add mod">
        <pc:chgData name="Lee Sangjin" userId="22a64537f81cd252" providerId="LiveId" clId="{25BE47E3-04B3-4A78-A8B9-1FB209664596}" dt="2021-07-13T06:05:52.576" v="466"/>
        <pc:sldMkLst>
          <pc:docMk/>
          <pc:sldMk cId="4123693329" sldId="284"/>
        </pc:sldMkLst>
        <pc:spChg chg="mod">
          <ac:chgData name="Lee Sangjin" userId="22a64537f81cd252" providerId="LiveId" clId="{25BE47E3-04B3-4A78-A8B9-1FB209664596}" dt="2021-07-13T06:05:52.576" v="466"/>
          <ac:spMkLst>
            <pc:docMk/>
            <pc:sldMk cId="4123693329" sldId="284"/>
            <ac:spMk id="2" creationId="{4F3C1DF1-2598-4976-B867-48D95086EB1F}"/>
          </ac:spMkLst>
        </pc:spChg>
        <pc:spChg chg="add mod">
          <ac:chgData name="Lee Sangjin" userId="22a64537f81cd252" providerId="LiveId" clId="{25BE47E3-04B3-4A78-A8B9-1FB209664596}" dt="2021-07-13T05:49:04.716" v="387" actId="1038"/>
          <ac:spMkLst>
            <pc:docMk/>
            <pc:sldMk cId="4123693329" sldId="284"/>
            <ac:spMk id="19" creationId="{E648FAF4-B6EC-421C-B09B-1A1FACF6DD9D}"/>
          </ac:spMkLst>
        </pc:spChg>
        <pc:picChg chg="del mod">
          <ac:chgData name="Lee Sangjin" userId="22a64537f81cd252" providerId="LiveId" clId="{25BE47E3-04B3-4A78-A8B9-1FB209664596}" dt="2021-07-13T05:41:23.194" v="346" actId="478"/>
          <ac:picMkLst>
            <pc:docMk/>
            <pc:sldMk cId="4123693329" sldId="284"/>
            <ac:picMk id="9" creationId="{3E96A33A-213E-4157-AA12-D2C640BA1E76}"/>
          </ac:picMkLst>
        </pc:picChg>
        <pc:picChg chg="add mod">
          <ac:chgData name="Lee Sangjin" userId="22a64537f81cd252" providerId="LiveId" clId="{25BE47E3-04B3-4A78-A8B9-1FB209664596}" dt="2021-07-13T05:42:31.975" v="352" actId="1076"/>
          <ac:picMkLst>
            <pc:docMk/>
            <pc:sldMk cId="4123693329" sldId="284"/>
            <ac:picMk id="10" creationId="{43F57876-C986-4CEB-B931-5C23F62DAA16}"/>
          </ac:picMkLst>
        </pc:picChg>
        <pc:picChg chg="del">
          <ac:chgData name="Lee Sangjin" userId="22a64537f81cd252" providerId="LiveId" clId="{25BE47E3-04B3-4A78-A8B9-1FB209664596}" dt="2021-07-13T05:40:35.968" v="337" actId="478"/>
          <ac:picMkLst>
            <pc:docMk/>
            <pc:sldMk cId="4123693329" sldId="284"/>
            <ac:picMk id="11" creationId="{F34F2324-184A-4E13-9A88-C79E02FF735C}"/>
          </ac:picMkLst>
        </pc:picChg>
        <pc:picChg chg="mod">
          <ac:chgData name="Lee Sangjin" userId="22a64537f81cd252" providerId="LiveId" clId="{25BE47E3-04B3-4A78-A8B9-1FB209664596}" dt="2021-07-13T05:50:51.842" v="392" actId="1076"/>
          <ac:picMkLst>
            <pc:docMk/>
            <pc:sldMk cId="4123693329" sldId="284"/>
            <ac:picMk id="13" creationId="{7292661F-6BBB-464F-8F01-D6F158B627B5}"/>
          </ac:picMkLst>
        </pc:picChg>
        <pc:picChg chg="add mod">
          <ac:chgData name="Lee Sangjin" userId="22a64537f81cd252" providerId="LiveId" clId="{25BE47E3-04B3-4A78-A8B9-1FB209664596}" dt="2021-07-13T05:50:51.842" v="392" actId="1076"/>
          <ac:picMkLst>
            <pc:docMk/>
            <pc:sldMk cId="4123693329" sldId="284"/>
            <ac:picMk id="14" creationId="{50E4F70E-A1AC-4A85-9CC5-1D7378DA336C}"/>
          </ac:picMkLst>
        </pc:picChg>
        <pc:picChg chg="add mod">
          <ac:chgData name="Lee Sangjin" userId="22a64537f81cd252" providerId="LiveId" clId="{25BE47E3-04B3-4A78-A8B9-1FB209664596}" dt="2021-07-13T05:50:51.842" v="392" actId="1076"/>
          <ac:picMkLst>
            <pc:docMk/>
            <pc:sldMk cId="4123693329" sldId="284"/>
            <ac:picMk id="16" creationId="{F9FD97DE-4C7E-49DC-B354-E43E14A2CC9E}"/>
          </ac:picMkLst>
        </pc:picChg>
        <pc:picChg chg="add mod">
          <ac:chgData name="Lee Sangjin" userId="22a64537f81cd252" providerId="LiveId" clId="{25BE47E3-04B3-4A78-A8B9-1FB209664596}" dt="2021-07-13T05:50:51.842" v="392" actId="1076"/>
          <ac:picMkLst>
            <pc:docMk/>
            <pc:sldMk cId="4123693329" sldId="284"/>
            <ac:picMk id="18" creationId="{54F63BDF-7384-46C7-BFDA-1DDAC9EBDE49}"/>
          </ac:picMkLst>
        </pc:picChg>
        <pc:picChg chg="add mod modCrop">
          <ac:chgData name="Lee Sangjin" userId="22a64537f81cd252" providerId="LiveId" clId="{25BE47E3-04B3-4A78-A8B9-1FB209664596}" dt="2021-07-13T05:50:56.287" v="393" actId="1076"/>
          <ac:picMkLst>
            <pc:docMk/>
            <pc:sldMk cId="4123693329" sldId="284"/>
            <ac:picMk id="20" creationId="{F55C311A-42E8-47B6-9EE1-ACD6164A024B}"/>
          </ac:picMkLst>
        </pc:picChg>
      </pc:sldChg>
      <pc:sldChg chg="addSp delSp modSp add mod">
        <pc:chgData name="Lee Sangjin" userId="22a64537f81cd252" providerId="LiveId" clId="{25BE47E3-04B3-4A78-A8B9-1FB209664596}" dt="2021-07-13T06:05:55.408" v="467"/>
        <pc:sldMkLst>
          <pc:docMk/>
          <pc:sldMk cId="3684990308" sldId="285"/>
        </pc:sldMkLst>
        <pc:spChg chg="mod">
          <ac:chgData name="Lee Sangjin" userId="22a64537f81cd252" providerId="LiveId" clId="{25BE47E3-04B3-4A78-A8B9-1FB209664596}" dt="2021-07-13T06:05:55.408" v="467"/>
          <ac:spMkLst>
            <pc:docMk/>
            <pc:sldMk cId="3684990308" sldId="285"/>
            <ac:spMk id="2" creationId="{4F3C1DF1-2598-4976-B867-48D95086EB1F}"/>
          </ac:spMkLst>
        </pc:spChg>
        <pc:picChg chg="add mod">
          <ac:chgData name="Lee Sangjin" userId="22a64537f81cd252" providerId="LiveId" clId="{25BE47E3-04B3-4A78-A8B9-1FB209664596}" dt="2021-07-13T05:44:35.332" v="367" actId="1076"/>
          <ac:picMkLst>
            <pc:docMk/>
            <pc:sldMk cId="3684990308" sldId="285"/>
            <ac:picMk id="9" creationId="{CB4D5E82-CEC2-4CD9-A861-DD91CC767319}"/>
          </ac:picMkLst>
        </pc:picChg>
        <pc:picChg chg="mod">
          <ac:chgData name="Lee Sangjin" userId="22a64537f81cd252" providerId="LiveId" clId="{25BE47E3-04B3-4A78-A8B9-1FB209664596}" dt="2021-07-13T05:45:42.242" v="380" actId="1076"/>
          <ac:picMkLst>
            <pc:docMk/>
            <pc:sldMk cId="3684990308" sldId="285"/>
            <ac:picMk id="10" creationId="{43F57876-C986-4CEB-B931-5C23F62DAA16}"/>
          </ac:picMkLst>
        </pc:picChg>
        <pc:picChg chg="add mod">
          <ac:chgData name="Lee Sangjin" userId="22a64537f81cd252" providerId="LiveId" clId="{25BE47E3-04B3-4A78-A8B9-1FB209664596}" dt="2021-07-13T05:51:38.824" v="395" actId="1076"/>
          <ac:picMkLst>
            <pc:docMk/>
            <pc:sldMk cId="3684990308" sldId="285"/>
            <ac:picMk id="12" creationId="{4E1E5956-707F-4661-869C-323357C2963F}"/>
          </ac:picMkLst>
        </pc:picChg>
        <pc:picChg chg="del">
          <ac:chgData name="Lee Sangjin" userId="22a64537f81cd252" providerId="LiveId" clId="{25BE47E3-04B3-4A78-A8B9-1FB209664596}" dt="2021-07-13T05:44:21.961" v="362" actId="478"/>
          <ac:picMkLst>
            <pc:docMk/>
            <pc:sldMk cId="3684990308" sldId="285"/>
            <ac:picMk id="13" creationId="{7292661F-6BBB-464F-8F01-D6F158B627B5}"/>
          </ac:picMkLst>
        </pc:picChg>
        <pc:picChg chg="del">
          <ac:chgData name="Lee Sangjin" userId="22a64537f81cd252" providerId="LiveId" clId="{25BE47E3-04B3-4A78-A8B9-1FB209664596}" dt="2021-07-13T05:44:23.104" v="364" actId="478"/>
          <ac:picMkLst>
            <pc:docMk/>
            <pc:sldMk cId="3684990308" sldId="285"/>
            <ac:picMk id="14" creationId="{50E4F70E-A1AC-4A85-9CC5-1D7378DA336C}"/>
          </ac:picMkLst>
        </pc:picChg>
        <pc:picChg chg="add mod">
          <ac:chgData name="Lee Sangjin" userId="22a64537f81cd252" providerId="LiveId" clId="{25BE47E3-04B3-4A78-A8B9-1FB209664596}" dt="2021-07-13T05:45:24.494" v="379" actId="14100"/>
          <ac:picMkLst>
            <pc:docMk/>
            <pc:sldMk cId="3684990308" sldId="285"/>
            <ac:picMk id="15" creationId="{5A9F951D-B0AE-45E9-9845-8325F346DDAB}"/>
          </ac:picMkLst>
        </pc:picChg>
        <pc:picChg chg="del">
          <ac:chgData name="Lee Sangjin" userId="22a64537f81cd252" providerId="LiveId" clId="{25BE47E3-04B3-4A78-A8B9-1FB209664596}" dt="2021-07-13T05:44:22.544" v="363" actId="478"/>
          <ac:picMkLst>
            <pc:docMk/>
            <pc:sldMk cId="3684990308" sldId="285"/>
            <ac:picMk id="16" creationId="{F9FD97DE-4C7E-49DC-B354-E43E14A2CC9E}"/>
          </ac:picMkLst>
        </pc:picChg>
        <pc:picChg chg="add del mod">
          <ac:chgData name="Lee Sangjin" userId="22a64537f81cd252" providerId="LiveId" clId="{25BE47E3-04B3-4A78-A8B9-1FB209664596}" dt="2021-07-13T05:45:11.347" v="372" actId="478"/>
          <ac:picMkLst>
            <pc:docMk/>
            <pc:sldMk cId="3684990308" sldId="285"/>
            <ac:picMk id="17" creationId="{72C28A11-F0F8-43F3-BF60-2E5CE09F6520}"/>
          </ac:picMkLst>
        </pc:picChg>
        <pc:picChg chg="del">
          <ac:chgData name="Lee Sangjin" userId="22a64537f81cd252" providerId="LiveId" clId="{25BE47E3-04B3-4A78-A8B9-1FB209664596}" dt="2021-07-13T05:44:23.449" v="365" actId="478"/>
          <ac:picMkLst>
            <pc:docMk/>
            <pc:sldMk cId="3684990308" sldId="285"/>
            <ac:picMk id="18" creationId="{54F63BDF-7384-46C7-BFDA-1DDAC9EBDE49}"/>
          </ac:picMkLst>
        </pc:picChg>
        <pc:picChg chg="add mod">
          <ac:chgData name="Lee Sangjin" userId="22a64537f81cd252" providerId="LiveId" clId="{25BE47E3-04B3-4A78-A8B9-1FB209664596}" dt="2021-07-13T05:45:14.907" v="376" actId="1076"/>
          <ac:picMkLst>
            <pc:docMk/>
            <pc:sldMk cId="3684990308" sldId="285"/>
            <ac:picMk id="19" creationId="{D2460595-05D8-4812-B011-670A02D0FA5D}"/>
          </ac:picMkLst>
        </pc:picChg>
        <pc:picChg chg="add mod">
          <ac:chgData name="Lee Sangjin" userId="22a64537f81cd252" providerId="LiveId" clId="{25BE47E3-04B3-4A78-A8B9-1FB209664596}" dt="2021-07-13T05:53:07.282" v="397" actId="1076"/>
          <ac:picMkLst>
            <pc:docMk/>
            <pc:sldMk cId="3684990308" sldId="285"/>
            <ac:picMk id="21" creationId="{04E5D69B-DC4E-4FBB-AE86-8E1E01EBADB4}"/>
          </ac:picMkLst>
        </pc:picChg>
      </pc:sldChg>
      <pc:sldChg chg="addSp modSp new del mod">
        <pc:chgData name="Lee Sangjin" userId="22a64537f81cd252" providerId="LiveId" clId="{25BE47E3-04B3-4A78-A8B9-1FB209664596}" dt="2021-07-13T06:16:26.538" v="877" actId="47"/>
        <pc:sldMkLst>
          <pc:docMk/>
          <pc:sldMk cId="365962564" sldId="286"/>
        </pc:sldMkLst>
        <pc:spChg chg="mod">
          <ac:chgData name="Lee Sangjin" userId="22a64537f81cd252" providerId="LiveId" clId="{25BE47E3-04B3-4A78-A8B9-1FB209664596}" dt="2021-07-13T06:06:06.908" v="502" actId="20577"/>
          <ac:spMkLst>
            <pc:docMk/>
            <pc:sldMk cId="365962564" sldId="286"/>
            <ac:spMk id="2" creationId="{6E169116-8C19-4C96-9309-18D732E58935}"/>
          </ac:spMkLst>
        </pc:spChg>
        <pc:spChg chg="mod">
          <ac:chgData name="Lee Sangjin" userId="22a64537f81cd252" providerId="LiveId" clId="{25BE47E3-04B3-4A78-A8B9-1FB209664596}" dt="2021-07-13T06:12:55.581" v="874" actId="20577"/>
          <ac:spMkLst>
            <pc:docMk/>
            <pc:sldMk cId="365962564" sldId="286"/>
            <ac:spMk id="3" creationId="{F9BAA436-7D12-4EB3-8008-E91565895426}"/>
          </ac:spMkLst>
        </pc:spChg>
        <pc:picChg chg="add mod">
          <ac:chgData name="Lee Sangjin" userId="22a64537f81cd252" providerId="LiveId" clId="{25BE47E3-04B3-4A78-A8B9-1FB209664596}" dt="2021-07-13T06:13:08.357" v="876" actId="1076"/>
          <ac:picMkLst>
            <pc:docMk/>
            <pc:sldMk cId="365962564" sldId="286"/>
            <ac:picMk id="9" creationId="{530CCA8E-F399-499F-AD70-A074A405C9D5}"/>
          </ac:picMkLst>
        </pc:picChg>
      </pc:sldChg>
      <pc:sldChg chg="addSp modSp mod">
        <pc:chgData name="Lee Sangjin" userId="22a64537f81cd252" providerId="LiveId" clId="{25BE47E3-04B3-4A78-A8B9-1FB209664596}" dt="2021-07-14T00:45:42.060" v="1724" actId="1076"/>
        <pc:sldMkLst>
          <pc:docMk/>
          <pc:sldMk cId="738341882" sldId="286"/>
        </pc:sldMkLst>
        <pc:spChg chg="mod">
          <ac:chgData name="Lee Sangjin" userId="22a64537f81cd252" providerId="LiveId" clId="{25BE47E3-04B3-4A78-A8B9-1FB209664596}" dt="2021-07-14T00:45:42.060" v="1724" actId="1076"/>
          <ac:spMkLst>
            <pc:docMk/>
            <pc:sldMk cId="738341882" sldId="286"/>
            <ac:spMk id="3" creationId="{A2329454-58E5-4EEF-B9CE-2F101E42D129}"/>
          </ac:spMkLst>
        </pc:spChg>
        <pc:spChg chg="mod">
          <ac:chgData name="Lee Sangjin" userId="22a64537f81cd252" providerId="LiveId" clId="{25BE47E3-04B3-4A78-A8B9-1FB209664596}" dt="2021-07-14T00:45:36.364" v="1721" actId="1076"/>
          <ac:spMkLst>
            <pc:docMk/>
            <pc:sldMk cId="738341882" sldId="286"/>
            <ac:spMk id="7" creationId="{40D4CEB2-CC67-4750-9B4E-FAEA57E4BE0B}"/>
          </ac:spMkLst>
        </pc:spChg>
        <pc:picChg chg="mod">
          <ac:chgData name="Lee Sangjin" userId="22a64537f81cd252" providerId="LiveId" clId="{25BE47E3-04B3-4A78-A8B9-1FB209664596}" dt="2021-07-14T00:45:21.348" v="1707" actId="1076"/>
          <ac:picMkLst>
            <pc:docMk/>
            <pc:sldMk cId="738341882" sldId="286"/>
            <ac:picMk id="9" creationId="{D978E2F5-569A-4FEE-837C-C91BF0691B9E}"/>
          </ac:picMkLst>
        </pc:picChg>
        <pc:picChg chg="mod">
          <ac:chgData name="Lee Sangjin" userId="22a64537f81cd252" providerId="LiveId" clId="{25BE47E3-04B3-4A78-A8B9-1FB209664596}" dt="2021-07-14T00:45:22.666" v="1708" actId="1076"/>
          <ac:picMkLst>
            <pc:docMk/>
            <pc:sldMk cId="738341882" sldId="286"/>
            <ac:picMk id="11" creationId="{D336C681-9115-4E74-80B0-9C61C1AEF485}"/>
          </ac:picMkLst>
        </pc:picChg>
        <pc:picChg chg="add mod">
          <ac:chgData name="Lee Sangjin" userId="22a64537f81cd252" providerId="LiveId" clId="{25BE47E3-04B3-4A78-A8B9-1FB209664596}" dt="2021-07-14T00:45:38.168" v="1722" actId="1076"/>
          <ac:picMkLst>
            <pc:docMk/>
            <pc:sldMk cId="738341882" sldId="286"/>
            <ac:picMk id="1026" creationId="{6E2FB260-BABE-4C80-9A79-97EF7EA7C310}"/>
          </ac:picMkLst>
        </pc:picChg>
      </pc:sldChg>
      <pc:sldChg chg="modSp add del mod ord">
        <pc:chgData name="Lee Sangjin" userId="22a64537f81cd252" providerId="LiveId" clId="{25BE47E3-04B3-4A78-A8B9-1FB209664596}" dt="2021-07-13T06:33:00.580" v="880" actId="47"/>
        <pc:sldMkLst>
          <pc:docMk/>
          <pc:sldMk cId="1460828881" sldId="287"/>
        </pc:sldMkLst>
        <pc:spChg chg="mod">
          <ac:chgData name="Lee Sangjin" userId="22a64537f81cd252" providerId="LiveId" clId="{25BE47E3-04B3-4A78-A8B9-1FB209664596}" dt="2021-07-13T06:06:54.359" v="590" actId="20577"/>
          <ac:spMkLst>
            <pc:docMk/>
            <pc:sldMk cId="1460828881" sldId="287"/>
            <ac:spMk id="2" creationId="{6E169116-8C19-4C96-9309-18D732E58935}"/>
          </ac:spMkLst>
        </pc:spChg>
      </pc:sldChg>
      <pc:sldChg chg="modSp mod">
        <pc:chgData name="Lee Sangjin" userId="22a64537f81cd252" providerId="LiveId" clId="{25BE47E3-04B3-4A78-A8B9-1FB209664596}" dt="2021-07-14T00:47:30.314" v="1728" actId="113"/>
        <pc:sldMkLst>
          <pc:docMk/>
          <pc:sldMk cId="3509122893" sldId="288"/>
        </pc:sldMkLst>
        <pc:spChg chg="mod">
          <ac:chgData name="Lee Sangjin" userId="22a64537f81cd252" providerId="LiveId" clId="{25BE47E3-04B3-4A78-A8B9-1FB209664596}" dt="2021-07-14T00:47:30.314" v="1728" actId="113"/>
          <ac:spMkLst>
            <pc:docMk/>
            <pc:sldMk cId="3509122893" sldId="288"/>
            <ac:spMk id="3" creationId="{A2329454-58E5-4EEF-B9CE-2F101E42D129}"/>
          </ac:spMkLst>
        </pc:spChg>
      </pc:sldChg>
      <pc:sldChg chg="modSp mod">
        <pc:chgData name="Lee Sangjin" userId="22a64537f81cd252" providerId="LiveId" clId="{25BE47E3-04B3-4A78-A8B9-1FB209664596}" dt="2021-07-14T00:51:47.714" v="1731" actId="20578"/>
        <pc:sldMkLst>
          <pc:docMk/>
          <pc:sldMk cId="1573656879" sldId="289"/>
        </pc:sldMkLst>
        <pc:spChg chg="mod">
          <ac:chgData name="Lee Sangjin" userId="22a64537f81cd252" providerId="LiveId" clId="{25BE47E3-04B3-4A78-A8B9-1FB209664596}" dt="2021-07-14T00:51:47.714" v="1731" actId="20578"/>
          <ac:spMkLst>
            <pc:docMk/>
            <pc:sldMk cId="1573656879" sldId="289"/>
            <ac:spMk id="3" creationId="{A2329454-58E5-4EEF-B9CE-2F101E42D129}"/>
          </ac:spMkLst>
        </pc:spChg>
      </pc:sldChg>
      <pc:sldChg chg="modSp mod">
        <pc:chgData name="Lee Sangjin" userId="22a64537f81cd252" providerId="LiveId" clId="{25BE47E3-04B3-4A78-A8B9-1FB209664596}" dt="2021-07-14T00:55:11.660" v="1734" actId="20577"/>
        <pc:sldMkLst>
          <pc:docMk/>
          <pc:sldMk cId="3306305713" sldId="290"/>
        </pc:sldMkLst>
        <pc:spChg chg="mod">
          <ac:chgData name="Lee Sangjin" userId="22a64537f81cd252" providerId="LiveId" clId="{25BE47E3-04B3-4A78-A8B9-1FB209664596}" dt="2021-07-14T00:55:11.660" v="1734" actId="20577"/>
          <ac:spMkLst>
            <pc:docMk/>
            <pc:sldMk cId="3306305713" sldId="290"/>
            <ac:spMk id="3" creationId="{A2329454-58E5-4EEF-B9CE-2F101E42D129}"/>
          </ac:spMkLst>
        </pc:spChg>
      </pc:sldChg>
      <pc:sldChg chg="modSp mod">
        <pc:chgData name="Lee Sangjin" userId="22a64537f81cd252" providerId="LiveId" clId="{25BE47E3-04B3-4A78-A8B9-1FB209664596}" dt="2021-07-14T00:55:26.716" v="1735" actId="20577"/>
        <pc:sldMkLst>
          <pc:docMk/>
          <pc:sldMk cId="465859512" sldId="291"/>
        </pc:sldMkLst>
        <pc:spChg chg="mod">
          <ac:chgData name="Lee Sangjin" userId="22a64537f81cd252" providerId="LiveId" clId="{25BE47E3-04B3-4A78-A8B9-1FB209664596}" dt="2021-07-14T00:55:26.716" v="1735" actId="20577"/>
          <ac:spMkLst>
            <pc:docMk/>
            <pc:sldMk cId="465859512" sldId="291"/>
            <ac:spMk id="3" creationId="{A2329454-58E5-4EEF-B9CE-2F101E42D129}"/>
          </ac:spMkLst>
        </pc:spChg>
      </pc:sldChg>
      <pc:sldChg chg="modSp mod">
        <pc:chgData name="Lee Sangjin" userId="22a64537f81cd252" providerId="LiveId" clId="{25BE47E3-04B3-4A78-A8B9-1FB209664596}" dt="2021-07-14T00:55:38.613" v="1740" actId="20577"/>
        <pc:sldMkLst>
          <pc:docMk/>
          <pc:sldMk cId="1197307442" sldId="292"/>
        </pc:sldMkLst>
        <pc:spChg chg="mod">
          <ac:chgData name="Lee Sangjin" userId="22a64537f81cd252" providerId="LiveId" clId="{25BE47E3-04B3-4A78-A8B9-1FB209664596}" dt="2021-07-14T00:55:38.613" v="1740" actId="20577"/>
          <ac:spMkLst>
            <pc:docMk/>
            <pc:sldMk cId="1197307442" sldId="292"/>
            <ac:spMk id="3" creationId="{A2329454-58E5-4EEF-B9CE-2F101E42D129}"/>
          </ac:spMkLst>
        </pc:spChg>
      </pc:sldChg>
    </pc:docChg>
  </pc:docChgLst>
  <pc:docChgLst>
    <pc:chgData name="Lee Sangjin" userId="22a64537f81cd252" providerId="LiveId" clId="{4FD0018E-2865-43AE-A9BE-DCB39EAFF053}"/>
    <pc:docChg chg="undo redo custSel addSld delSld modSld sldOrd">
      <pc:chgData name="Lee Sangjin" userId="22a64537f81cd252" providerId="LiveId" clId="{4FD0018E-2865-43AE-A9BE-DCB39EAFF053}" dt="2021-07-13T16:35:23.145" v="10320" actId="47"/>
      <pc:docMkLst>
        <pc:docMk/>
      </pc:docMkLst>
      <pc:sldChg chg="modSp mod">
        <pc:chgData name="Lee Sangjin" userId="22a64537f81cd252" providerId="LiveId" clId="{4FD0018E-2865-43AE-A9BE-DCB39EAFF053}" dt="2021-07-12T15:32:38.019" v="619" actId="1076"/>
        <pc:sldMkLst>
          <pc:docMk/>
          <pc:sldMk cId="1798325666" sldId="260"/>
        </pc:sldMkLst>
        <pc:spChg chg="mod">
          <ac:chgData name="Lee Sangjin" userId="22a64537f81cd252" providerId="LiveId" clId="{4FD0018E-2865-43AE-A9BE-DCB39EAFF053}" dt="2021-07-12T15:32:38.019" v="619" actId="1076"/>
          <ac:spMkLst>
            <pc:docMk/>
            <pc:sldMk cId="1798325666" sldId="260"/>
            <ac:spMk id="2" creationId="{3C329A3E-135F-41A4-84F9-0603312A9934}"/>
          </ac:spMkLst>
        </pc:spChg>
        <pc:spChg chg="mod">
          <ac:chgData name="Lee Sangjin" userId="22a64537f81cd252" providerId="LiveId" clId="{4FD0018E-2865-43AE-A9BE-DCB39EAFF053}" dt="2021-07-12T15:32:35.998" v="618" actId="1076"/>
          <ac:spMkLst>
            <pc:docMk/>
            <pc:sldMk cId="1798325666" sldId="260"/>
            <ac:spMk id="3" creationId="{B9C2BC3F-2636-42A6-A6C2-3A7423EDA70A}"/>
          </ac:spMkLst>
        </pc:spChg>
      </pc:sldChg>
      <pc:sldChg chg="modSp new mod">
        <pc:chgData name="Lee Sangjin" userId="22a64537f81cd252" providerId="LiveId" clId="{4FD0018E-2865-43AE-A9BE-DCB39EAFF053}" dt="2021-07-12T17:36:25.867" v="4059" actId="20577"/>
        <pc:sldMkLst>
          <pc:docMk/>
          <pc:sldMk cId="3247324968" sldId="261"/>
        </pc:sldMkLst>
        <pc:spChg chg="mod">
          <ac:chgData name="Lee Sangjin" userId="22a64537f81cd252" providerId="LiveId" clId="{4FD0018E-2865-43AE-A9BE-DCB39EAFF053}" dt="2021-07-12T13:07:27.199" v="137" actId="20577"/>
          <ac:spMkLst>
            <pc:docMk/>
            <pc:sldMk cId="3247324968" sldId="261"/>
            <ac:spMk id="2" creationId="{386459B6-5B4D-476F-82C4-31F7D84D05A0}"/>
          </ac:spMkLst>
        </pc:spChg>
        <pc:spChg chg="mod">
          <ac:chgData name="Lee Sangjin" userId="22a64537f81cd252" providerId="LiveId" clId="{4FD0018E-2865-43AE-A9BE-DCB39EAFF053}" dt="2021-07-12T17:36:25.867" v="4059" actId="20577"/>
          <ac:spMkLst>
            <pc:docMk/>
            <pc:sldMk cId="3247324968" sldId="261"/>
            <ac:spMk id="3" creationId="{CAF4DD1D-A58D-48B7-8785-D86DB8F797E0}"/>
          </ac:spMkLst>
        </pc:spChg>
      </pc:sldChg>
      <pc:sldChg chg="addSp modSp new mod ord">
        <pc:chgData name="Lee Sangjin" userId="22a64537f81cd252" providerId="LiveId" clId="{4FD0018E-2865-43AE-A9BE-DCB39EAFF053}" dt="2021-07-12T17:33:59.539" v="4056" actId="1076"/>
        <pc:sldMkLst>
          <pc:docMk/>
          <pc:sldMk cId="1888615206" sldId="262"/>
        </pc:sldMkLst>
        <pc:spChg chg="mod">
          <ac:chgData name="Lee Sangjin" userId="22a64537f81cd252" providerId="LiveId" clId="{4FD0018E-2865-43AE-A9BE-DCB39EAFF053}" dt="2021-07-12T16:59:45.400" v="2382" actId="20577"/>
          <ac:spMkLst>
            <pc:docMk/>
            <pc:sldMk cId="1888615206" sldId="262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7:33:26.238" v="4049" actId="113"/>
          <ac:spMkLst>
            <pc:docMk/>
            <pc:sldMk cId="1888615206" sldId="262"/>
            <ac:spMk id="3" creationId="{31E14676-B8B6-4BE9-8762-CBB21368A252}"/>
          </ac:spMkLst>
        </pc:spChg>
        <pc:picChg chg="add mod">
          <ac:chgData name="Lee Sangjin" userId="22a64537f81cd252" providerId="LiveId" clId="{4FD0018E-2865-43AE-A9BE-DCB39EAFF053}" dt="2021-07-12T17:33:59.539" v="4056" actId="1076"/>
          <ac:picMkLst>
            <pc:docMk/>
            <pc:sldMk cId="1888615206" sldId="262"/>
            <ac:picMk id="9" creationId="{625D0740-EBCC-41E5-AAA8-FCEBCD4495FE}"/>
          </ac:picMkLst>
        </pc:picChg>
        <pc:picChg chg="add mod">
          <ac:chgData name="Lee Sangjin" userId="22a64537f81cd252" providerId="LiveId" clId="{4FD0018E-2865-43AE-A9BE-DCB39EAFF053}" dt="2021-07-12T17:33:57.992" v="4055" actId="1076"/>
          <ac:picMkLst>
            <pc:docMk/>
            <pc:sldMk cId="1888615206" sldId="262"/>
            <ac:picMk id="11" creationId="{DD88FF03-3D9B-49D4-9714-6FDF93C73648}"/>
          </ac:picMkLst>
        </pc:picChg>
        <pc:picChg chg="add mod">
          <ac:chgData name="Lee Sangjin" userId="22a64537f81cd252" providerId="LiveId" clId="{4FD0018E-2865-43AE-A9BE-DCB39EAFF053}" dt="2021-07-12T17:33:51.279" v="4053" actId="1076"/>
          <ac:picMkLst>
            <pc:docMk/>
            <pc:sldMk cId="1888615206" sldId="262"/>
            <ac:picMk id="13" creationId="{7F21070E-B30A-44AE-9498-6E04F0C21E96}"/>
          </ac:picMkLst>
        </pc:picChg>
        <pc:picChg chg="add mod">
          <ac:chgData name="Lee Sangjin" userId="22a64537f81cd252" providerId="LiveId" clId="{4FD0018E-2865-43AE-A9BE-DCB39EAFF053}" dt="2021-07-12T17:33:52.613" v="4054" actId="1076"/>
          <ac:picMkLst>
            <pc:docMk/>
            <pc:sldMk cId="1888615206" sldId="262"/>
            <ac:picMk id="15" creationId="{6CE56CA6-2FF7-4087-8C8D-C4DFAE8ACAF7}"/>
          </ac:picMkLst>
        </pc:picChg>
      </pc:sldChg>
      <pc:sldChg chg="modSp add mod">
        <pc:chgData name="Lee Sangjin" userId="22a64537f81cd252" providerId="LiveId" clId="{4FD0018E-2865-43AE-A9BE-DCB39EAFF053}" dt="2021-07-12T16:50:27.451" v="2333" actId="20577"/>
        <pc:sldMkLst>
          <pc:docMk/>
          <pc:sldMk cId="1319509084" sldId="263"/>
        </pc:sldMkLst>
        <pc:spChg chg="mod">
          <ac:chgData name="Lee Sangjin" userId="22a64537f81cd252" providerId="LiveId" clId="{4FD0018E-2865-43AE-A9BE-DCB39EAFF053}" dt="2021-07-12T16:50:27.451" v="2333" actId="20577"/>
          <ac:spMkLst>
            <pc:docMk/>
            <pc:sldMk cId="1319509084" sldId="263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6:45:28.969" v="1932" actId="6549"/>
          <ac:spMkLst>
            <pc:docMk/>
            <pc:sldMk cId="1319509084" sldId="263"/>
            <ac:spMk id="3" creationId="{31E14676-B8B6-4BE9-8762-CBB21368A252}"/>
          </ac:spMkLst>
        </pc:spChg>
      </pc:sldChg>
      <pc:sldChg chg="modSp add del mod">
        <pc:chgData name="Lee Sangjin" userId="22a64537f81cd252" providerId="LiveId" clId="{4FD0018E-2865-43AE-A9BE-DCB39EAFF053}" dt="2021-07-12T17:36:21.027" v="4057" actId="47"/>
        <pc:sldMkLst>
          <pc:docMk/>
          <pc:sldMk cId="3263748468" sldId="264"/>
        </pc:sldMkLst>
        <pc:spChg chg="mod">
          <ac:chgData name="Lee Sangjin" userId="22a64537f81cd252" providerId="LiveId" clId="{4FD0018E-2865-43AE-A9BE-DCB39EAFF053}" dt="2021-07-12T16:50:30.622" v="2335" actId="20577"/>
          <ac:spMkLst>
            <pc:docMk/>
            <pc:sldMk cId="3263748468" sldId="264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6:32:09.250" v="672" actId="20577"/>
          <ac:spMkLst>
            <pc:docMk/>
            <pc:sldMk cId="3263748468" sldId="264"/>
            <ac:spMk id="3" creationId="{31E14676-B8B6-4BE9-8762-CBB21368A252}"/>
          </ac:spMkLst>
        </pc:spChg>
      </pc:sldChg>
      <pc:sldChg chg="addSp delSp modSp add mod">
        <pc:chgData name="Lee Sangjin" userId="22a64537f81cd252" providerId="LiveId" clId="{4FD0018E-2865-43AE-A9BE-DCB39EAFF053}" dt="2021-07-12T17:44:33.377" v="4416" actId="20577"/>
        <pc:sldMkLst>
          <pc:docMk/>
          <pc:sldMk cId="3984708568" sldId="265"/>
        </pc:sldMkLst>
        <pc:spChg chg="mod">
          <ac:chgData name="Lee Sangjin" userId="22a64537f81cd252" providerId="LiveId" clId="{4FD0018E-2865-43AE-A9BE-DCB39EAFF053}" dt="2021-07-12T17:36:43.868" v="4109" actId="20577"/>
          <ac:spMkLst>
            <pc:docMk/>
            <pc:sldMk cId="3984708568" sldId="265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7:44:33.377" v="4416" actId="20577"/>
          <ac:spMkLst>
            <pc:docMk/>
            <pc:sldMk cId="3984708568" sldId="265"/>
            <ac:spMk id="3" creationId="{31E14676-B8B6-4BE9-8762-CBB21368A252}"/>
          </ac:spMkLst>
        </pc:spChg>
        <pc:spChg chg="add mod">
          <ac:chgData name="Lee Sangjin" userId="22a64537f81cd252" providerId="LiveId" clId="{4FD0018E-2865-43AE-A9BE-DCB39EAFF053}" dt="2021-07-12T17:42:06.673" v="4373" actId="571"/>
          <ac:spMkLst>
            <pc:docMk/>
            <pc:sldMk cId="3984708568" sldId="265"/>
            <ac:spMk id="14" creationId="{9E48C486-64A4-4A54-830B-7065E8315A40}"/>
          </ac:spMkLst>
        </pc:spChg>
        <pc:picChg chg="add mod">
          <ac:chgData name="Lee Sangjin" userId="22a64537f81cd252" providerId="LiveId" clId="{4FD0018E-2865-43AE-A9BE-DCB39EAFF053}" dt="2021-07-12T17:44:26.338" v="4397" actId="1076"/>
          <ac:picMkLst>
            <pc:docMk/>
            <pc:sldMk cId="3984708568" sldId="265"/>
            <ac:picMk id="9" creationId="{2295F3ED-885C-47A4-A1D1-0D3AEB0B6389}"/>
          </ac:picMkLst>
        </pc:picChg>
        <pc:picChg chg="add mod">
          <ac:chgData name="Lee Sangjin" userId="22a64537f81cd252" providerId="LiveId" clId="{4FD0018E-2865-43AE-A9BE-DCB39EAFF053}" dt="2021-07-12T17:40:41.239" v="4361" actId="1076"/>
          <ac:picMkLst>
            <pc:docMk/>
            <pc:sldMk cId="3984708568" sldId="265"/>
            <ac:picMk id="11" creationId="{FD012906-42C6-4280-A0CB-20D8482F2D9C}"/>
          </ac:picMkLst>
        </pc:picChg>
        <pc:picChg chg="add mod">
          <ac:chgData name="Lee Sangjin" userId="22a64537f81cd252" providerId="LiveId" clId="{4FD0018E-2865-43AE-A9BE-DCB39EAFF053}" dt="2021-07-12T17:40:53.113" v="4363" actId="1076"/>
          <ac:picMkLst>
            <pc:docMk/>
            <pc:sldMk cId="3984708568" sldId="265"/>
            <ac:picMk id="13" creationId="{985261BA-9406-4B41-B0B7-982974D976B9}"/>
          </ac:picMkLst>
        </pc:picChg>
        <pc:picChg chg="add del mod">
          <ac:chgData name="Lee Sangjin" userId="22a64537f81cd252" providerId="LiveId" clId="{4FD0018E-2865-43AE-A9BE-DCB39EAFF053}" dt="2021-07-12T17:42:06.252" v="4372" actId="22"/>
          <ac:picMkLst>
            <pc:docMk/>
            <pc:sldMk cId="3984708568" sldId="265"/>
            <ac:picMk id="16" creationId="{2A3D90AF-9108-4EC7-A773-68B23249B207}"/>
          </ac:picMkLst>
        </pc:picChg>
        <pc:picChg chg="add mod">
          <ac:chgData name="Lee Sangjin" userId="22a64537f81cd252" providerId="LiveId" clId="{4FD0018E-2865-43AE-A9BE-DCB39EAFF053}" dt="2021-07-12T17:42:17.576" v="4380" actId="1035"/>
          <ac:picMkLst>
            <pc:docMk/>
            <pc:sldMk cId="3984708568" sldId="265"/>
            <ac:picMk id="18" creationId="{6A23BFA6-6A5A-45C8-8E02-612AFC6922B6}"/>
          </ac:picMkLst>
        </pc:picChg>
      </pc:sldChg>
      <pc:sldChg chg="addSp modSp add mod">
        <pc:chgData name="Lee Sangjin" userId="22a64537f81cd252" providerId="LiveId" clId="{4FD0018E-2865-43AE-A9BE-DCB39EAFF053}" dt="2021-07-12T18:16:20.732" v="5716" actId="1076"/>
        <pc:sldMkLst>
          <pc:docMk/>
          <pc:sldMk cId="3720175820" sldId="266"/>
        </pc:sldMkLst>
        <pc:spChg chg="mod">
          <ac:chgData name="Lee Sangjin" userId="22a64537f81cd252" providerId="LiveId" clId="{4FD0018E-2865-43AE-A9BE-DCB39EAFF053}" dt="2021-07-12T16:50:33.945" v="2337" actId="20577"/>
          <ac:spMkLst>
            <pc:docMk/>
            <pc:sldMk cId="3720175820" sldId="266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8:16:18.340" v="5714" actId="20577"/>
          <ac:spMkLst>
            <pc:docMk/>
            <pc:sldMk cId="3720175820" sldId="266"/>
            <ac:spMk id="3" creationId="{31E14676-B8B6-4BE9-8762-CBB21368A252}"/>
          </ac:spMkLst>
        </pc:spChg>
        <pc:picChg chg="add mod">
          <ac:chgData name="Lee Sangjin" userId="22a64537f81cd252" providerId="LiveId" clId="{4FD0018E-2865-43AE-A9BE-DCB39EAFF053}" dt="2021-07-12T18:16:19.885" v="5715" actId="1076"/>
          <ac:picMkLst>
            <pc:docMk/>
            <pc:sldMk cId="3720175820" sldId="266"/>
            <ac:picMk id="9" creationId="{683CCAFE-7B06-4591-80A1-DDE64EF19A5B}"/>
          </ac:picMkLst>
        </pc:picChg>
        <pc:picChg chg="add mod">
          <ac:chgData name="Lee Sangjin" userId="22a64537f81cd252" providerId="LiveId" clId="{4FD0018E-2865-43AE-A9BE-DCB39EAFF053}" dt="2021-07-12T18:16:20.732" v="5716" actId="1076"/>
          <ac:picMkLst>
            <pc:docMk/>
            <pc:sldMk cId="3720175820" sldId="266"/>
            <ac:picMk id="11" creationId="{626858C3-50A7-4B11-BF83-6D22E9B9BA3C}"/>
          </ac:picMkLst>
        </pc:picChg>
        <pc:picChg chg="add mod">
          <ac:chgData name="Lee Sangjin" userId="22a64537f81cd252" providerId="LiveId" clId="{4FD0018E-2865-43AE-A9BE-DCB39EAFF053}" dt="2021-07-12T18:14:57.947" v="5673" actId="1076"/>
          <ac:picMkLst>
            <pc:docMk/>
            <pc:sldMk cId="3720175820" sldId="266"/>
            <ac:picMk id="13" creationId="{5DA82C17-904E-43C8-A972-68D6F017CD4A}"/>
          </ac:picMkLst>
        </pc:picChg>
        <pc:picChg chg="add mod">
          <ac:chgData name="Lee Sangjin" userId="22a64537f81cd252" providerId="LiveId" clId="{4FD0018E-2865-43AE-A9BE-DCB39EAFF053}" dt="2021-07-12T18:15:09.096" v="5677" actId="1076"/>
          <ac:picMkLst>
            <pc:docMk/>
            <pc:sldMk cId="3720175820" sldId="266"/>
            <ac:picMk id="14" creationId="{2BD3510D-E5F1-4E27-BC1C-5C1346F82681}"/>
          </ac:picMkLst>
        </pc:picChg>
      </pc:sldChg>
      <pc:sldChg chg="modSp add mod">
        <pc:chgData name="Lee Sangjin" userId="22a64537f81cd252" providerId="LiveId" clId="{4FD0018E-2865-43AE-A9BE-DCB39EAFF053}" dt="2021-07-12T16:50:35.790" v="2338" actId="20577"/>
        <pc:sldMkLst>
          <pc:docMk/>
          <pc:sldMk cId="2451969304" sldId="267"/>
        </pc:sldMkLst>
        <pc:spChg chg="mod">
          <ac:chgData name="Lee Sangjin" userId="22a64537f81cd252" providerId="LiveId" clId="{4FD0018E-2865-43AE-A9BE-DCB39EAFF053}" dt="2021-07-12T16:50:35.790" v="2338" actId="20577"/>
          <ac:spMkLst>
            <pc:docMk/>
            <pc:sldMk cId="2451969304" sldId="267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6:32:44.111" v="695" actId="20577"/>
          <ac:spMkLst>
            <pc:docMk/>
            <pc:sldMk cId="2451969304" sldId="267"/>
            <ac:spMk id="3" creationId="{31E14676-B8B6-4BE9-8762-CBB21368A252}"/>
          </ac:spMkLst>
        </pc:spChg>
      </pc:sldChg>
      <pc:sldChg chg="modSp add mod">
        <pc:chgData name="Lee Sangjin" userId="22a64537f81cd252" providerId="LiveId" clId="{4FD0018E-2865-43AE-A9BE-DCB39EAFF053}" dt="2021-07-12T16:50:37.601" v="2339" actId="20577"/>
        <pc:sldMkLst>
          <pc:docMk/>
          <pc:sldMk cId="1702097701" sldId="268"/>
        </pc:sldMkLst>
        <pc:spChg chg="mod">
          <ac:chgData name="Lee Sangjin" userId="22a64537f81cd252" providerId="LiveId" clId="{4FD0018E-2865-43AE-A9BE-DCB39EAFF053}" dt="2021-07-12T16:50:37.601" v="2339" actId="20577"/>
          <ac:spMkLst>
            <pc:docMk/>
            <pc:sldMk cId="1702097701" sldId="268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6:33:25.845" v="718" actId="20577"/>
          <ac:spMkLst>
            <pc:docMk/>
            <pc:sldMk cId="1702097701" sldId="268"/>
            <ac:spMk id="3" creationId="{31E14676-B8B6-4BE9-8762-CBB21368A252}"/>
          </ac:spMkLst>
        </pc:spChg>
      </pc:sldChg>
      <pc:sldChg chg="modSp add mod">
        <pc:chgData name="Lee Sangjin" userId="22a64537f81cd252" providerId="LiveId" clId="{4FD0018E-2865-43AE-A9BE-DCB39EAFF053}" dt="2021-07-12T16:50:39.299" v="2340" actId="20577"/>
        <pc:sldMkLst>
          <pc:docMk/>
          <pc:sldMk cId="3126373255" sldId="269"/>
        </pc:sldMkLst>
        <pc:spChg chg="mod">
          <ac:chgData name="Lee Sangjin" userId="22a64537f81cd252" providerId="LiveId" clId="{4FD0018E-2865-43AE-A9BE-DCB39EAFF053}" dt="2021-07-12T16:50:39.299" v="2340" actId="20577"/>
          <ac:spMkLst>
            <pc:docMk/>
            <pc:sldMk cId="3126373255" sldId="269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6:33:28.175" v="719" actId="20577"/>
          <ac:spMkLst>
            <pc:docMk/>
            <pc:sldMk cId="3126373255" sldId="269"/>
            <ac:spMk id="3" creationId="{31E14676-B8B6-4BE9-8762-CBB21368A252}"/>
          </ac:spMkLst>
        </pc:spChg>
      </pc:sldChg>
      <pc:sldChg chg="addSp modSp add mod">
        <pc:chgData name="Lee Sangjin" userId="22a64537f81cd252" providerId="LiveId" clId="{4FD0018E-2865-43AE-A9BE-DCB39EAFF053}" dt="2021-07-13T16:16:09.634" v="9746" actId="1076"/>
        <pc:sldMkLst>
          <pc:docMk/>
          <pc:sldMk cId="2065476153" sldId="270"/>
        </pc:sldMkLst>
        <pc:spChg chg="mod">
          <ac:chgData name="Lee Sangjin" userId="22a64537f81cd252" providerId="LiveId" clId="{4FD0018E-2865-43AE-A9BE-DCB39EAFF053}" dt="2021-07-13T14:56:41.761" v="8322" actId="20577"/>
          <ac:spMkLst>
            <pc:docMk/>
            <pc:sldMk cId="2065476153" sldId="270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3T15:59:43.969" v="8948" actId="20577"/>
          <ac:spMkLst>
            <pc:docMk/>
            <pc:sldMk cId="2065476153" sldId="270"/>
            <ac:spMk id="3" creationId="{31E14676-B8B6-4BE9-8762-CBB21368A252}"/>
          </ac:spMkLst>
        </pc:spChg>
        <pc:spChg chg="mod">
          <ac:chgData name="Lee Sangjin" userId="22a64537f81cd252" providerId="LiveId" clId="{4FD0018E-2865-43AE-A9BE-DCB39EAFF053}" dt="2021-07-13T14:56:28.407" v="8272"/>
          <ac:spMkLst>
            <pc:docMk/>
            <pc:sldMk cId="2065476153" sldId="270"/>
            <ac:spMk id="5" creationId="{6ED70FEB-6767-4AA5-8FEA-EDA3A204023D}"/>
          </ac:spMkLst>
        </pc:spChg>
        <pc:picChg chg="add mod">
          <ac:chgData name="Lee Sangjin" userId="22a64537f81cd252" providerId="LiveId" clId="{4FD0018E-2865-43AE-A9BE-DCB39EAFF053}" dt="2021-07-13T16:16:07.981" v="9745" actId="1076"/>
          <ac:picMkLst>
            <pc:docMk/>
            <pc:sldMk cId="2065476153" sldId="270"/>
            <ac:picMk id="9" creationId="{0CD0BF91-CAE5-42B5-B356-B258F201FBEC}"/>
          </ac:picMkLst>
        </pc:picChg>
        <pc:picChg chg="add mod">
          <ac:chgData name="Lee Sangjin" userId="22a64537f81cd252" providerId="LiveId" clId="{4FD0018E-2865-43AE-A9BE-DCB39EAFF053}" dt="2021-07-13T16:16:05.898" v="9743" actId="1076"/>
          <ac:picMkLst>
            <pc:docMk/>
            <pc:sldMk cId="2065476153" sldId="270"/>
            <ac:picMk id="11" creationId="{96278AB3-AC36-4B7E-BB46-827C547EE512}"/>
          </ac:picMkLst>
        </pc:picChg>
        <pc:picChg chg="add mod">
          <ac:chgData name="Lee Sangjin" userId="22a64537f81cd252" providerId="LiveId" clId="{4FD0018E-2865-43AE-A9BE-DCB39EAFF053}" dt="2021-07-13T15:59:46.739" v="8949" actId="1076"/>
          <ac:picMkLst>
            <pc:docMk/>
            <pc:sldMk cId="2065476153" sldId="270"/>
            <ac:picMk id="13" creationId="{8B68930F-0DB5-4BB3-AB2B-D2C1E8363E3B}"/>
          </ac:picMkLst>
        </pc:picChg>
        <pc:picChg chg="add mod">
          <ac:chgData name="Lee Sangjin" userId="22a64537f81cd252" providerId="LiveId" clId="{4FD0018E-2865-43AE-A9BE-DCB39EAFF053}" dt="2021-07-13T16:16:09.634" v="9746" actId="1076"/>
          <ac:picMkLst>
            <pc:docMk/>
            <pc:sldMk cId="2065476153" sldId="270"/>
            <ac:picMk id="15" creationId="{DA9FDD19-48D0-46F4-AEA2-766EE66E1012}"/>
          </ac:picMkLst>
        </pc:picChg>
      </pc:sldChg>
      <pc:sldChg chg="modSp add del mod">
        <pc:chgData name="Lee Sangjin" userId="22a64537f81cd252" providerId="LiveId" clId="{4FD0018E-2865-43AE-A9BE-DCB39EAFF053}" dt="2021-07-13T16:35:23.145" v="10320" actId="47"/>
        <pc:sldMkLst>
          <pc:docMk/>
          <pc:sldMk cId="4050571758" sldId="271"/>
        </pc:sldMkLst>
        <pc:spChg chg="mod">
          <ac:chgData name="Lee Sangjin" userId="22a64537f81cd252" providerId="LiveId" clId="{4FD0018E-2865-43AE-A9BE-DCB39EAFF053}" dt="2021-07-12T16:50:43.506" v="2342" actId="20577"/>
          <ac:spMkLst>
            <pc:docMk/>
            <pc:sldMk cId="4050571758" sldId="271"/>
            <ac:spMk id="2" creationId="{4F3C1DF1-2598-4976-B867-48D95086EB1F}"/>
          </ac:spMkLst>
        </pc:spChg>
        <pc:spChg chg="mod">
          <ac:chgData name="Lee Sangjin" userId="22a64537f81cd252" providerId="LiveId" clId="{4FD0018E-2865-43AE-A9BE-DCB39EAFF053}" dt="2021-07-12T16:33:33.077" v="721" actId="20577"/>
          <ac:spMkLst>
            <pc:docMk/>
            <pc:sldMk cId="4050571758" sldId="271"/>
            <ac:spMk id="3" creationId="{31E14676-B8B6-4BE9-8762-CBB21368A252}"/>
          </ac:spMkLst>
        </pc:spChg>
      </pc:sldChg>
      <pc:sldChg chg="addSp delSp modSp add mod">
        <pc:chgData name="Lee Sangjin" userId="22a64537f81cd252" providerId="LiveId" clId="{4FD0018E-2865-43AE-A9BE-DCB39EAFF053}" dt="2021-07-12T17:19:56.235" v="2656" actId="21"/>
        <pc:sldMkLst>
          <pc:docMk/>
          <pc:sldMk cId="646286478" sldId="272"/>
        </pc:sldMkLst>
        <pc:spChg chg="mod">
          <ac:chgData name="Lee Sangjin" userId="22a64537f81cd252" providerId="LiveId" clId="{4FD0018E-2865-43AE-A9BE-DCB39EAFF053}" dt="2021-07-12T17:10:57.358" v="2616" actId="113"/>
          <ac:spMkLst>
            <pc:docMk/>
            <pc:sldMk cId="646286478" sldId="272"/>
            <ac:spMk id="3" creationId="{31E14676-B8B6-4BE9-8762-CBB21368A252}"/>
          </ac:spMkLst>
        </pc:spChg>
        <pc:picChg chg="del">
          <ac:chgData name="Lee Sangjin" userId="22a64537f81cd252" providerId="LiveId" clId="{4FD0018E-2865-43AE-A9BE-DCB39EAFF053}" dt="2021-07-12T17:09:58.918" v="2512" actId="478"/>
          <ac:picMkLst>
            <pc:docMk/>
            <pc:sldMk cId="646286478" sldId="272"/>
            <ac:picMk id="9" creationId="{625D0740-EBCC-41E5-AAA8-FCEBCD4495FE}"/>
          </ac:picMkLst>
        </pc:picChg>
        <pc:picChg chg="add del mod">
          <ac:chgData name="Lee Sangjin" userId="22a64537f81cd252" providerId="LiveId" clId="{4FD0018E-2865-43AE-A9BE-DCB39EAFF053}" dt="2021-07-12T17:19:56.235" v="2656" actId="21"/>
          <ac:picMkLst>
            <pc:docMk/>
            <pc:sldMk cId="646286478" sldId="272"/>
            <ac:picMk id="10" creationId="{49905A57-E3A3-488A-BEBB-C3CFFAB888A3}"/>
          </ac:picMkLst>
        </pc:picChg>
        <pc:picChg chg="del">
          <ac:chgData name="Lee Sangjin" userId="22a64537f81cd252" providerId="LiveId" clId="{4FD0018E-2865-43AE-A9BE-DCB39EAFF053}" dt="2021-07-12T17:09:59.355" v="2513" actId="478"/>
          <ac:picMkLst>
            <pc:docMk/>
            <pc:sldMk cId="646286478" sldId="272"/>
            <ac:picMk id="11" creationId="{DD88FF03-3D9B-49D4-9714-6FDF93C73648}"/>
          </ac:picMkLst>
        </pc:picChg>
        <pc:picChg chg="del">
          <ac:chgData name="Lee Sangjin" userId="22a64537f81cd252" providerId="LiveId" clId="{4FD0018E-2865-43AE-A9BE-DCB39EAFF053}" dt="2021-07-12T17:09:59.717" v="2514" actId="478"/>
          <ac:picMkLst>
            <pc:docMk/>
            <pc:sldMk cId="646286478" sldId="272"/>
            <ac:picMk id="13" creationId="{7F21070E-B30A-44AE-9498-6E04F0C21E96}"/>
          </ac:picMkLst>
        </pc:picChg>
        <pc:picChg chg="add mod">
          <ac:chgData name="Lee Sangjin" userId="22a64537f81cd252" providerId="LiveId" clId="{4FD0018E-2865-43AE-A9BE-DCB39EAFF053}" dt="2021-07-12T17:18:32.439" v="2642" actId="1076"/>
          <ac:picMkLst>
            <pc:docMk/>
            <pc:sldMk cId="646286478" sldId="272"/>
            <ac:picMk id="14" creationId="{8CF69518-0A99-4BA3-86EA-A138C87C7516}"/>
          </ac:picMkLst>
        </pc:picChg>
        <pc:picChg chg="del">
          <ac:chgData name="Lee Sangjin" userId="22a64537f81cd252" providerId="LiveId" clId="{4FD0018E-2865-43AE-A9BE-DCB39EAFF053}" dt="2021-07-12T17:10:00.099" v="2515" actId="478"/>
          <ac:picMkLst>
            <pc:docMk/>
            <pc:sldMk cId="646286478" sldId="272"/>
            <ac:picMk id="15" creationId="{6CE56CA6-2FF7-4087-8C8D-C4DFAE8ACAF7}"/>
          </ac:picMkLst>
        </pc:picChg>
        <pc:picChg chg="add mod">
          <ac:chgData name="Lee Sangjin" userId="22a64537f81cd252" providerId="LiveId" clId="{4FD0018E-2865-43AE-A9BE-DCB39EAFF053}" dt="2021-07-12T17:18:35.748" v="2643" actId="1076"/>
          <ac:picMkLst>
            <pc:docMk/>
            <pc:sldMk cId="646286478" sldId="272"/>
            <ac:picMk id="17" creationId="{97222AAE-BB5E-4782-A0E9-F5CCEFB711E7}"/>
          </ac:picMkLst>
        </pc:picChg>
        <pc:picChg chg="add mod">
          <ac:chgData name="Lee Sangjin" userId="22a64537f81cd252" providerId="LiveId" clId="{4FD0018E-2865-43AE-A9BE-DCB39EAFF053}" dt="2021-07-12T17:18:55.974" v="2645" actId="1076"/>
          <ac:picMkLst>
            <pc:docMk/>
            <pc:sldMk cId="646286478" sldId="272"/>
            <ac:picMk id="19" creationId="{94F3C1C8-7417-4D21-9758-84AA050E6813}"/>
          </ac:picMkLst>
        </pc:picChg>
        <pc:picChg chg="add mod">
          <ac:chgData name="Lee Sangjin" userId="22a64537f81cd252" providerId="LiveId" clId="{4FD0018E-2865-43AE-A9BE-DCB39EAFF053}" dt="2021-07-12T17:19:02.361" v="2647" actId="1076"/>
          <ac:picMkLst>
            <pc:docMk/>
            <pc:sldMk cId="646286478" sldId="272"/>
            <ac:picMk id="21" creationId="{E2C40339-3CB9-4E69-9C5A-C463B0F78E5B}"/>
          </ac:picMkLst>
        </pc:picChg>
        <pc:picChg chg="add mod">
          <ac:chgData name="Lee Sangjin" userId="22a64537f81cd252" providerId="LiveId" clId="{4FD0018E-2865-43AE-A9BE-DCB39EAFF053}" dt="2021-07-12T17:19:12.996" v="2649" actId="1076"/>
          <ac:picMkLst>
            <pc:docMk/>
            <pc:sldMk cId="646286478" sldId="272"/>
            <ac:picMk id="23" creationId="{62FCFD35-3E08-43B7-BB05-20C3E8E66883}"/>
          </ac:picMkLst>
        </pc:picChg>
      </pc:sldChg>
      <pc:sldChg chg="addSp delSp modSp add mod">
        <pc:chgData name="Lee Sangjin" userId="22a64537f81cd252" providerId="LiveId" clId="{4FD0018E-2865-43AE-A9BE-DCB39EAFF053}" dt="2021-07-12T17:24:17.733" v="2683" actId="1076"/>
        <pc:sldMkLst>
          <pc:docMk/>
          <pc:sldMk cId="352042171" sldId="273"/>
        </pc:sldMkLst>
        <pc:picChg chg="add mod">
          <ac:chgData name="Lee Sangjin" userId="22a64537f81cd252" providerId="LiveId" clId="{4FD0018E-2865-43AE-A9BE-DCB39EAFF053}" dt="2021-07-12T17:23:50.663" v="2679" actId="1076"/>
          <ac:picMkLst>
            <pc:docMk/>
            <pc:sldMk cId="352042171" sldId="273"/>
            <ac:picMk id="9" creationId="{4726E8F7-E358-4FCF-9DD2-F29594CC42A7}"/>
          </ac:picMkLst>
        </pc:picChg>
        <pc:picChg chg="del">
          <ac:chgData name="Lee Sangjin" userId="22a64537f81cd252" providerId="LiveId" clId="{4FD0018E-2865-43AE-A9BE-DCB39EAFF053}" dt="2021-07-12T17:19:57.823" v="2657" actId="478"/>
          <ac:picMkLst>
            <pc:docMk/>
            <pc:sldMk cId="352042171" sldId="273"/>
            <ac:picMk id="10" creationId="{49905A57-E3A3-488A-BEBB-C3CFFAB888A3}"/>
          </ac:picMkLst>
        </pc:picChg>
        <pc:picChg chg="add mod">
          <ac:chgData name="Lee Sangjin" userId="22a64537f81cd252" providerId="LiveId" clId="{4FD0018E-2865-43AE-A9BE-DCB39EAFF053}" dt="2021-07-12T17:24:04.104" v="2681" actId="1076"/>
          <ac:picMkLst>
            <pc:docMk/>
            <pc:sldMk cId="352042171" sldId="273"/>
            <ac:picMk id="12" creationId="{7C6E01ED-A44D-447F-B645-E55591D23542}"/>
          </ac:picMkLst>
        </pc:picChg>
        <pc:picChg chg="del">
          <ac:chgData name="Lee Sangjin" userId="22a64537f81cd252" providerId="LiveId" clId="{4FD0018E-2865-43AE-A9BE-DCB39EAFF053}" dt="2021-07-12T17:19:37.490" v="2651" actId="478"/>
          <ac:picMkLst>
            <pc:docMk/>
            <pc:sldMk cId="352042171" sldId="273"/>
            <ac:picMk id="14" creationId="{8CF69518-0A99-4BA3-86EA-A138C87C7516}"/>
          </ac:picMkLst>
        </pc:picChg>
        <pc:picChg chg="add mod">
          <ac:chgData name="Lee Sangjin" userId="22a64537f81cd252" providerId="LiveId" clId="{4FD0018E-2865-43AE-A9BE-DCB39EAFF053}" dt="2021-07-12T17:24:17.733" v="2683" actId="1076"/>
          <ac:picMkLst>
            <pc:docMk/>
            <pc:sldMk cId="352042171" sldId="273"/>
            <ac:picMk id="15" creationId="{5EAD3846-84BF-4AA2-8790-23AA59C01883}"/>
          </ac:picMkLst>
        </pc:picChg>
        <pc:picChg chg="add mod">
          <ac:chgData name="Lee Sangjin" userId="22a64537f81cd252" providerId="LiveId" clId="{4FD0018E-2865-43AE-A9BE-DCB39EAFF053}" dt="2021-07-12T17:19:57.928" v="2658"/>
          <ac:picMkLst>
            <pc:docMk/>
            <pc:sldMk cId="352042171" sldId="273"/>
            <ac:picMk id="16" creationId="{639AF5D6-5072-46B8-8FDE-936F7ECD63D4}"/>
          </ac:picMkLst>
        </pc:picChg>
        <pc:picChg chg="del">
          <ac:chgData name="Lee Sangjin" userId="22a64537f81cd252" providerId="LiveId" clId="{4FD0018E-2865-43AE-A9BE-DCB39EAFF053}" dt="2021-07-12T17:19:37.490" v="2651" actId="478"/>
          <ac:picMkLst>
            <pc:docMk/>
            <pc:sldMk cId="352042171" sldId="273"/>
            <ac:picMk id="17" creationId="{97222AAE-BB5E-4782-A0E9-F5CCEFB711E7}"/>
          </ac:picMkLst>
        </pc:picChg>
        <pc:picChg chg="add mod">
          <ac:chgData name="Lee Sangjin" userId="22a64537f81cd252" providerId="LiveId" clId="{4FD0018E-2865-43AE-A9BE-DCB39EAFF053}" dt="2021-07-12T17:23:47.872" v="2678" actId="1076"/>
          <ac:picMkLst>
            <pc:docMk/>
            <pc:sldMk cId="352042171" sldId="273"/>
            <ac:picMk id="18" creationId="{549A2B34-7365-4691-B0A8-C28C5A52D99F}"/>
          </ac:picMkLst>
        </pc:picChg>
        <pc:picChg chg="del">
          <ac:chgData name="Lee Sangjin" userId="22a64537f81cd252" providerId="LiveId" clId="{4FD0018E-2865-43AE-A9BE-DCB39EAFF053}" dt="2021-07-12T17:19:37.490" v="2651" actId="478"/>
          <ac:picMkLst>
            <pc:docMk/>
            <pc:sldMk cId="352042171" sldId="273"/>
            <ac:picMk id="19" creationId="{94F3C1C8-7417-4D21-9758-84AA050E6813}"/>
          </ac:picMkLst>
        </pc:picChg>
        <pc:picChg chg="del">
          <ac:chgData name="Lee Sangjin" userId="22a64537f81cd252" providerId="LiveId" clId="{4FD0018E-2865-43AE-A9BE-DCB39EAFF053}" dt="2021-07-12T17:19:37.490" v="2651" actId="478"/>
          <ac:picMkLst>
            <pc:docMk/>
            <pc:sldMk cId="352042171" sldId="273"/>
            <ac:picMk id="21" creationId="{E2C40339-3CB9-4E69-9C5A-C463B0F78E5B}"/>
          </ac:picMkLst>
        </pc:picChg>
        <pc:picChg chg="del">
          <ac:chgData name="Lee Sangjin" userId="22a64537f81cd252" providerId="LiveId" clId="{4FD0018E-2865-43AE-A9BE-DCB39EAFF053}" dt="2021-07-12T17:19:37.490" v="2651" actId="478"/>
          <ac:picMkLst>
            <pc:docMk/>
            <pc:sldMk cId="352042171" sldId="273"/>
            <ac:picMk id="23" creationId="{62FCFD35-3E08-43B7-BB05-20C3E8E66883}"/>
          </ac:picMkLst>
        </pc:picChg>
      </pc:sldChg>
      <pc:sldChg chg="delSp modSp add mod">
        <pc:chgData name="Lee Sangjin" userId="22a64537f81cd252" providerId="LiveId" clId="{4FD0018E-2865-43AE-A9BE-DCB39EAFF053}" dt="2021-07-12T17:28:35.811" v="3342" actId="20577"/>
        <pc:sldMkLst>
          <pc:docMk/>
          <pc:sldMk cId="3078956837" sldId="274"/>
        </pc:sldMkLst>
        <pc:spChg chg="mod">
          <ac:chgData name="Lee Sangjin" userId="22a64537f81cd252" providerId="LiveId" clId="{4FD0018E-2865-43AE-A9BE-DCB39EAFF053}" dt="2021-07-12T17:28:35.811" v="3342" actId="20577"/>
          <ac:spMkLst>
            <pc:docMk/>
            <pc:sldMk cId="3078956837" sldId="274"/>
            <ac:spMk id="3" creationId="{31E14676-B8B6-4BE9-8762-CBB21368A252}"/>
          </ac:spMkLst>
        </pc:spChg>
        <pc:picChg chg="del">
          <ac:chgData name="Lee Sangjin" userId="22a64537f81cd252" providerId="LiveId" clId="{4FD0018E-2865-43AE-A9BE-DCB39EAFF053}" dt="2021-07-12T17:23:33.220" v="2663" actId="478"/>
          <ac:picMkLst>
            <pc:docMk/>
            <pc:sldMk cId="3078956837" sldId="274"/>
            <ac:picMk id="9" creationId="{4726E8F7-E358-4FCF-9DD2-F29594CC42A7}"/>
          </ac:picMkLst>
        </pc:picChg>
        <pc:picChg chg="del">
          <ac:chgData name="Lee Sangjin" userId="22a64537f81cd252" providerId="LiveId" clId="{4FD0018E-2865-43AE-A9BE-DCB39EAFF053}" dt="2021-07-12T17:23:33.220" v="2663" actId="478"/>
          <ac:picMkLst>
            <pc:docMk/>
            <pc:sldMk cId="3078956837" sldId="274"/>
            <ac:picMk id="16" creationId="{639AF5D6-5072-46B8-8FDE-936F7ECD63D4}"/>
          </ac:picMkLst>
        </pc:picChg>
        <pc:picChg chg="del">
          <ac:chgData name="Lee Sangjin" userId="22a64537f81cd252" providerId="LiveId" clId="{4FD0018E-2865-43AE-A9BE-DCB39EAFF053}" dt="2021-07-12T17:23:33.220" v="2663" actId="478"/>
          <ac:picMkLst>
            <pc:docMk/>
            <pc:sldMk cId="3078956837" sldId="274"/>
            <ac:picMk id="18" creationId="{549A2B34-7365-4691-B0A8-C28C5A52D99F}"/>
          </ac:picMkLst>
        </pc:picChg>
      </pc:sldChg>
      <pc:sldChg chg="addSp modSp add mod">
        <pc:chgData name="Lee Sangjin" userId="22a64537f81cd252" providerId="LiveId" clId="{4FD0018E-2865-43AE-A9BE-DCB39EAFF053}" dt="2021-07-12T17:50:30.185" v="4747" actId="1076"/>
        <pc:sldMkLst>
          <pc:docMk/>
          <pc:sldMk cId="2218376328" sldId="275"/>
        </pc:sldMkLst>
        <pc:spChg chg="mod">
          <ac:chgData name="Lee Sangjin" userId="22a64537f81cd252" providerId="LiveId" clId="{4FD0018E-2865-43AE-A9BE-DCB39EAFF053}" dt="2021-07-12T17:48:44.865" v="4740" actId="20577"/>
          <ac:spMkLst>
            <pc:docMk/>
            <pc:sldMk cId="2218376328" sldId="275"/>
            <ac:spMk id="3" creationId="{31E14676-B8B6-4BE9-8762-CBB21368A252}"/>
          </ac:spMkLst>
        </pc:spChg>
        <pc:picChg chg="add mod">
          <ac:chgData name="Lee Sangjin" userId="22a64537f81cd252" providerId="LiveId" clId="{4FD0018E-2865-43AE-A9BE-DCB39EAFF053}" dt="2021-07-12T17:50:29.150" v="4746" actId="1076"/>
          <ac:picMkLst>
            <pc:docMk/>
            <pc:sldMk cId="2218376328" sldId="275"/>
            <ac:picMk id="9" creationId="{2B697592-9F23-4C70-AB1D-CE55E4BB5750}"/>
          </ac:picMkLst>
        </pc:picChg>
        <pc:picChg chg="add mod">
          <ac:chgData name="Lee Sangjin" userId="22a64537f81cd252" providerId="LiveId" clId="{4FD0018E-2865-43AE-A9BE-DCB39EAFF053}" dt="2021-07-12T17:50:30.185" v="4747" actId="1076"/>
          <ac:picMkLst>
            <pc:docMk/>
            <pc:sldMk cId="2218376328" sldId="275"/>
            <ac:picMk id="11" creationId="{7A7BBCD3-2151-460D-9C39-83757767268B}"/>
          </ac:picMkLst>
        </pc:picChg>
      </pc:sldChg>
      <pc:sldChg chg="addSp delSp modSp add mod">
        <pc:chgData name="Lee Sangjin" userId="22a64537f81cd252" providerId="LiveId" clId="{4FD0018E-2865-43AE-A9BE-DCB39EAFF053}" dt="2021-07-12T17:50:53.938" v="4754" actId="1076"/>
        <pc:sldMkLst>
          <pc:docMk/>
          <pc:sldMk cId="3184517513" sldId="276"/>
        </pc:sldMkLst>
        <pc:picChg chg="del">
          <ac:chgData name="Lee Sangjin" userId="22a64537f81cd252" providerId="LiveId" clId="{4FD0018E-2865-43AE-A9BE-DCB39EAFF053}" dt="2021-07-12T17:50:32.426" v="4749" actId="478"/>
          <ac:picMkLst>
            <pc:docMk/>
            <pc:sldMk cId="3184517513" sldId="276"/>
            <ac:picMk id="9" creationId="{2B697592-9F23-4C70-AB1D-CE55E4BB5750}"/>
          </ac:picMkLst>
        </pc:picChg>
        <pc:picChg chg="add mod">
          <ac:chgData name="Lee Sangjin" userId="22a64537f81cd252" providerId="LiveId" clId="{4FD0018E-2865-43AE-A9BE-DCB39EAFF053}" dt="2021-07-12T17:50:43.431" v="4752" actId="1076"/>
          <ac:picMkLst>
            <pc:docMk/>
            <pc:sldMk cId="3184517513" sldId="276"/>
            <ac:picMk id="10" creationId="{F666237D-9B01-47ED-AB69-CE484FA26C67}"/>
          </ac:picMkLst>
        </pc:picChg>
        <pc:picChg chg="del">
          <ac:chgData name="Lee Sangjin" userId="22a64537f81cd252" providerId="LiveId" clId="{4FD0018E-2865-43AE-A9BE-DCB39EAFF053}" dt="2021-07-12T17:50:32.726" v="4750" actId="478"/>
          <ac:picMkLst>
            <pc:docMk/>
            <pc:sldMk cId="3184517513" sldId="276"/>
            <ac:picMk id="11" creationId="{7A7BBCD3-2151-460D-9C39-83757767268B}"/>
          </ac:picMkLst>
        </pc:picChg>
        <pc:picChg chg="add mod">
          <ac:chgData name="Lee Sangjin" userId="22a64537f81cd252" providerId="LiveId" clId="{4FD0018E-2865-43AE-A9BE-DCB39EAFF053}" dt="2021-07-12T17:50:53.938" v="4754" actId="1076"/>
          <ac:picMkLst>
            <pc:docMk/>
            <pc:sldMk cId="3184517513" sldId="276"/>
            <ac:picMk id="13" creationId="{05F71C61-ACA8-4AEB-851F-5B362C40BC7A}"/>
          </ac:picMkLst>
        </pc:picChg>
      </pc:sldChg>
      <pc:sldChg chg="addSp delSp modSp add mod">
        <pc:chgData name="Lee Sangjin" userId="22a64537f81cd252" providerId="LiveId" clId="{4FD0018E-2865-43AE-A9BE-DCB39EAFF053}" dt="2021-07-12T17:55:57.836" v="4771" actId="1076"/>
        <pc:sldMkLst>
          <pc:docMk/>
          <pc:sldMk cId="284056525" sldId="277"/>
        </pc:sldMkLst>
        <pc:picChg chg="add mod">
          <ac:chgData name="Lee Sangjin" userId="22a64537f81cd252" providerId="LiveId" clId="{4FD0018E-2865-43AE-A9BE-DCB39EAFF053}" dt="2021-07-12T17:55:51.379" v="4769" actId="1076"/>
          <ac:picMkLst>
            <pc:docMk/>
            <pc:sldMk cId="284056525" sldId="277"/>
            <ac:picMk id="9" creationId="{EAB81831-E98E-4E8B-84EC-EA0F23FA260C}"/>
          </ac:picMkLst>
        </pc:picChg>
        <pc:picChg chg="del">
          <ac:chgData name="Lee Sangjin" userId="22a64537f81cd252" providerId="LiveId" clId="{4FD0018E-2865-43AE-A9BE-DCB39EAFF053}" dt="2021-07-12T17:54:08.718" v="4756" actId="478"/>
          <ac:picMkLst>
            <pc:docMk/>
            <pc:sldMk cId="284056525" sldId="277"/>
            <ac:picMk id="10" creationId="{F666237D-9B01-47ED-AB69-CE484FA26C67}"/>
          </ac:picMkLst>
        </pc:picChg>
        <pc:picChg chg="add mod">
          <ac:chgData name="Lee Sangjin" userId="22a64537f81cd252" providerId="LiveId" clId="{4FD0018E-2865-43AE-A9BE-DCB39EAFF053}" dt="2021-07-12T17:55:57.836" v="4771" actId="1076"/>
          <ac:picMkLst>
            <pc:docMk/>
            <pc:sldMk cId="284056525" sldId="277"/>
            <ac:picMk id="12" creationId="{B45F1D6F-A2BB-4E0D-AA88-48B2F8FFE54F}"/>
          </ac:picMkLst>
        </pc:picChg>
        <pc:picChg chg="del">
          <ac:chgData name="Lee Sangjin" userId="22a64537f81cd252" providerId="LiveId" clId="{4FD0018E-2865-43AE-A9BE-DCB39EAFF053}" dt="2021-07-12T17:54:08.985" v="4757" actId="478"/>
          <ac:picMkLst>
            <pc:docMk/>
            <pc:sldMk cId="284056525" sldId="277"/>
            <ac:picMk id="13" creationId="{05F71C61-ACA8-4AEB-851F-5B362C40BC7A}"/>
          </ac:picMkLst>
        </pc:picChg>
        <pc:picChg chg="add mod modCrop">
          <ac:chgData name="Lee Sangjin" userId="22a64537f81cd252" providerId="LiveId" clId="{4FD0018E-2865-43AE-A9BE-DCB39EAFF053}" dt="2021-07-12T17:55:55.982" v="4770" actId="1076"/>
          <ac:picMkLst>
            <pc:docMk/>
            <pc:sldMk cId="284056525" sldId="277"/>
            <ac:picMk id="14" creationId="{28CF7989-C270-4D45-8D83-A56FABF8CF6A}"/>
          </ac:picMkLst>
        </pc:picChg>
      </pc:sldChg>
      <pc:sldChg chg="addSp delSp modSp add mod">
        <pc:chgData name="Lee Sangjin" userId="22a64537f81cd252" providerId="LiveId" clId="{4FD0018E-2865-43AE-A9BE-DCB39EAFF053}" dt="2021-07-12T18:00:25.874" v="4792"/>
        <pc:sldMkLst>
          <pc:docMk/>
          <pc:sldMk cId="3789998629" sldId="278"/>
        </pc:sldMkLst>
        <pc:picChg chg="mod">
          <ac:chgData name="Lee Sangjin" userId="22a64537f81cd252" providerId="LiveId" clId="{4FD0018E-2865-43AE-A9BE-DCB39EAFF053}" dt="2021-07-12T18:00:24.060" v="4790" actId="1076"/>
          <ac:picMkLst>
            <pc:docMk/>
            <pc:sldMk cId="3789998629" sldId="278"/>
            <ac:picMk id="9" creationId="{EAB81831-E98E-4E8B-84EC-EA0F23FA260C}"/>
          </ac:picMkLst>
        </pc:picChg>
        <pc:picChg chg="add del mod">
          <ac:chgData name="Lee Sangjin" userId="22a64537f81cd252" providerId="LiveId" clId="{4FD0018E-2865-43AE-A9BE-DCB39EAFF053}" dt="2021-07-12T18:00:25.874" v="4792"/>
          <ac:picMkLst>
            <pc:docMk/>
            <pc:sldMk cId="3789998629" sldId="278"/>
            <ac:picMk id="11" creationId="{45A00417-DF90-40A2-BDA4-D21218078FC2}"/>
          </ac:picMkLst>
        </pc:picChg>
      </pc:sldChg>
      <pc:sldChg chg="addSp delSp modSp add del mod">
        <pc:chgData name="Lee Sangjin" userId="22a64537f81cd252" providerId="LiveId" clId="{4FD0018E-2865-43AE-A9BE-DCB39EAFF053}" dt="2021-07-12T18:00:52.589" v="4802" actId="47"/>
        <pc:sldMkLst>
          <pc:docMk/>
          <pc:sldMk cId="893931881" sldId="279"/>
        </pc:sldMkLst>
        <pc:picChg chg="del">
          <ac:chgData name="Lee Sangjin" userId="22a64537f81cd252" providerId="LiveId" clId="{4FD0018E-2865-43AE-A9BE-DCB39EAFF053}" dt="2021-07-12T17:59:14.759" v="4774" actId="478"/>
          <ac:picMkLst>
            <pc:docMk/>
            <pc:sldMk cId="893931881" sldId="279"/>
            <ac:picMk id="9" creationId="{EAB81831-E98E-4E8B-84EC-EA0F23FA260C}"/>
          </ac:picMkLst>
        </pc:picChg>
        <pc:picChg chg="add del mod">
          <ac:chgData name="Lee Sangjin" userId="22a64537f81cd252" providerId="LiveId" clId="{4FD0018E-2865-43AE-A9BE-DCB39EAFF053}" dt="2021-07-12T17:59:48.723" v="4783" actId="478"/>
          <ac:picMkLst>
            <pc:docMk/>
            <pc:sldMk cId="893931881" sldId="279"/>
            <ac:picMk id="10" creationId="{BE57C51C-8FC6-42CE-9FF8-ADC683071555}"/>
          </ac:picMkLst>
        </pc:picChg>
        <pc:picChg chg="del">
          <ac:chgData name="Lee Sangjin" userId="22a64537f81cd252" providerId="LiveId" clId="{4FD0018E-2865-43AE-A9BE-DCB39EAFF053}" dt="2021-07-12T17:59:15.463" v="4776" actId="478"/>
          <ac:picMkLst>
            <pc:docMk/>
            <pc:sldMk cId="893931881" sldId="279"/>
            <ac:picMk id="12" creationId="{B45F1D6F-A2BB-4E0D-AA88-48B2F8FFE54F}"/>
          </ac:picMkLst>
        </pc:picChg>
        <pc:picChg chg="add mod">
          <ac:chgData name="Lee Sangjin" userId="22a64537f81cd252" providerId="LiveId" clId="{4FD0018E-2865-43AE-A9BE-DCB39EAFF053}" dt="2021-07-12T17:59:57.722" v="4787" actId="1076"/>
          <ac:picMkLst>
            <pc:docMk/>
            <pc:sldMk cId="893931881" sldId="279"/>
            <ac:picMk id="13" creationId="{903D5C12-5E30-4581-BC14-4E971085DB93}"/>
          </ac:picMkLst>
        </pc:picChg>
        <pc:picChg chg="del">
          <ac:chgData name="Lee Sangjin" userId="22a64537f81cd252" providerId="LiveId" clId="{4FD0018E-2865-43AE-A9BE-DCB39EAFF053}" dt="2021-07-12T17:59:15.143" v="4775" actId="478"/>
          <ac:picMkLst>
            <pc:docMk/>
            <pc:sldMk cId="893931881" sldId="279"/>
            <ac:picMk id="14" creationId="{28CF7989-C270-4D45-8D83-A56FABF8CF6A}"/>
          </ac:picMkLst>
        </pc:picChg>
        <pc:picChg chg="add mod">
          <ac:chgData name="Lee Sangjin" userId="22a64537f81cd252" providerId="LiveId" clId="{4FD0018E-2865-43AE-A9BE-DCB39EAFF053}" dt="2021-07-12T17:59:58.709" v="4788" actId="1076"/>
          <ac:picMkLst>
            <pc:docMk/>
            <pc:sldMk cId="893931881" sldId="279"/>
            <ac:picMk id="15" creationId="{7F887B24-EEE8-4CE6-ABE5-70F8799D4DC3}"/>
          </ac:picMkLst>
        </pc:picChg>
      </pc:sldChg>
      <pc:sldChg chg="addSp modSp add mod">
        <pc:chgData name="Lee Sangjin" userId="22a64537f81cd252" providerId="LiveId" clId="{4FD0018E-2865-43AE-A9BE-DCB39EAFF053}" dt="2021-07-12T18:07:42.917" v="4937" actId="1036"/>
        <pc:sldMkLst>
          <pc:docMk/>
          <pc:sldMk cId="2054192294" sldId="280"/>
        </pc:sldMkLst>
        <pc:picChg chg="mod">
          <ac:chgData name="Lee Sangjin" userId="22a64537f81cd252" providerId="LiveId" clId="{4FD0018E-2865-43AE-A9BE-DCB39EAFF053}" dt="2021-07-12T18:00:48.643" v="4801" actId="1076"/>
          <ac:picMkLst>
            <pc:docMk/>
            <pc:sldMk cId="2054192294" sldId="280"/>
            <ac:picMk id="9" creationId="{EAB81831-E98E-4E8B-84EC-EA0F23FA260C}"/>
          </ac:picMkLst>
        </pc:picChg>
        <pc:picChg chg="add mod">
          <ac:chgData name="Lee Sangjin" userId="22a64537f81cd252" providerId="LiveId" clId="{4FD0018E-2865-43AE-A9BE-DCB39EAFF053}" dt="2021-07-12T18:01:18.718" v="4805" actId="1076"/>
          <ac:picMkLst>
            <pc:docMk/>
            <pc:sldMk cId="2054192294" sldId="280"/>
            <ac:picMk id="10" creationId="{87F041D6-996D-437A-AE96-5610FD1D601A}"/>
          </ac:picMkLst>
        </pc:picChg>
        <pc:picChg chg="add mod">
          <ac:chgData name="Lee Sangjin" userId="22a64537f81cd252" providerId="LiveId" clId="{4FD0018E-2865-43AE-A9BE-DCB39EAFF053}" dt="2021-07-12T18:01:05.774" v="4803" actId="1076"/>
          <ac:picMkLst>
            <pc:docMk/>
            <pc:sldMk cId="2054192294" sldId="280"/>
            <ac:picMk id="11" creationId="{E0F14B98-F30A-4572-B341-5D829307D375}"/>
          </ac:picMkLst>
        </pc:picChg>
        <pc:picChg chg="mod">
          <ac:chgData name="Lee Sangjin" userId="22a64537f81cd252" providerId="LiveId" clId="{4FD0018E-2865-43AE-A9BE-DCB39EAFF053}" dt="2021-07-12T18:00:48.643" v="4801" actId="1076"/>
          <ac:picMkLst>
            <pc:docMk/>
            <pc:sldMk cId="2054192294" sldId="280"/>
            <ac:picMk id="12" creationId="{B45F1D6F-A2BB-4E0D-AA88-48B2F8FFE54F}"/>
          </ac:picMkLst>
        </pc:picChg>
        <pc:picChg chg="mod">
          <ac:chgData name="Lee Sangjin" userId="22a64537f81cd252" providerId="LiveId" clId="{4FD0018E-2865-43AE-A9BE-DCB39EAFF053}" dt="2021-07-12T18:00:48.643" v="4801" actId="1076"/>
          <ac:picMkLst>
            <pc:docMk/>
            <pc:sldMk cId="2054192294" sldId="280"/>
            <ac:picMk id="14" creationId="{28CF7989-C270-4D45-8D83-A56FABF8CF6A}"/>
          </ac:picMkLst>
        </pc:picChg>
        <pc:picChg chg="add mod">
          <ac:chgData name="Lee Sangjin" userId="22a64537f81cd252" providerId="LiveId" clId="{4FD0018E-2865-43AE-A9BE-DCB39EAFF053}" dt="2021-07-12T18:07:42.917" v="4937" actId="1036"/>
          <ac:picMkLst>
            <pc:docMk/>
            <pc:sldMk cId="2054192294" sldId="280"/>
            <ac:picMk id="15" creationId="{03E43824-E452-4E14-BB26-91EC1663F99E}"/>
          </ac:picMkLst>
        </pc:picChg>
      </pc:sldChg>
      <pc:sldChg chg="modSp mod">
        <pc:chgData name="Lee Sangjin" userId="22a64537f81cd252" providerId="LiveId" clId="{4FD0018E-2865-43AE-A9BE-DCB39EAFF053}" dt="2021-07-13T13:27:07.707" v="5718" actId="6549"/>
        <pc:sldMkLst>
          <pc:docMk/>
          <pc:sldMk cId="2876365998" sldId="282"/>
        </pc:sldMkLst>
        <pc:spChg chg="mod">
          <ac:chgData name="Lee Sangjin" userId="22a64537f81cd252" providerId="LiveId" clId="{4FD0018E-2865-43AE-A9BE-DCB39EAFF053}" dt="2021-07-13T13:27:07.707" v="5718" actId="6549"/>
          <ac:spMkLst>
            <pc:docMk/>
            <pc:sldMk cId="2876365998" sldId="282"/>
            <ac:spMk id="3" creationId="{A2329454-58E5-4EEF-B9CE-2F101E42D129}"/>
          </ac:spMkLst>
        </pc:spChg>
      </pc:sldChg>
      <pc:sldChg chg="addSp modSp add mod">
        <pc:chgData name="Lee Sangjin" userId="22a64537f81cd252" providerId="LiveId" clId="{4FD0018E-2865-43AE-A9BE-DCB39EAFF053}" dt="2021-07-13T16:15:00.168" v="9739" actId="1076"/>
        <pc:sldMkLst>
          <pc:docMk/>
          <pc:sldMk cId="738341882" sldId="286"/>
        </pc:sldMkLst>
        <pc:spChg chg="mod">
          <ac:chgData name="Lee Sangjin" userId="22a64537f81cd252" providerId="LiveId" clId="{4FD0018E-2865-43AE-A9BE-DCB39EAFF053}" dt="2021-07-13T13:33:37.531" v="5966" actId="20577"/>
          <ac:spMkLst>
            <pc:docMk/>
            <pc:sldMk cId="738341882" sldId="286"/>
            <ac:spMk id="3" creationId="{A2329454-58E5-4EEF-B9CE-2F101E42D129}"/>
          </ac:spMkLst>
        </pc:spChg>
        <pc:picChg chg="add mod">
          <ac:chgData name="Lee Sangjin" userId="22a64537f81cd252" providerId="LiveId" clId="{4FD0018E-2865-43AE-A9BE-DCB39EAFF053}" dt="2021-07-13T13:30:39.429" v="5866" actId="1076"/>
          <ac:picMkLst>
            <pc:docMk/>
            <pc:sldMk cId="738341882" sldId="286"/>
            <ac:picMk id="9" creationId="{D978E2F5-569A-4FEE-837C-C91BF0691B9E}"/>
          </ac:picMkLst>
        </pc:picChg>
        <pc:picChg chg="add mod">
          <ac:chgData name="Lee Sangjin" userId="22a64537f81cd252" providerId="LiveId" clId="{4FD0018E-2865-43AE-A9BE-DCB39EAFF053}" dt="2021-07-13T13:33:41.760" v="5968" actId="1076"/>
          <ac:picMkLst>
            <pc:docMk/>
            <pc:sldMk cId="738341882" sldId="286"/>
            <ac:picMk id="11" creationId="{D336C681-9115-4E74-80B0-9C61C1AEF485}"/>
          </ac:picMkLst>
        </pc:picChg>
        <pc:picChg chg="add mod">
          <ac:chgData name="Lee Sangjin" userId="22a64537f81cd252" providerId="LiveId" clId="{4FD0018E-2865-43AE-A9BE-DCB39EAFF053}" dt="2021-07-13T13:34:46.479" v="5983" actId="1076"/>
          <ac:picMkLst>
            <pc:docMk/>
            <pc:sldMk cId="738341882" sldId="286"/>
            <ac:picMk id="13" creationId="{F513E9A9-81CC-4CFD-90D4-46AE8089485A}"/>
          </ac:picMkLst>
        </pc:picChg>
        <pc:picChg chg="add mod">
          <ac:chgData name="Lee Sangjin" userId="22a64537f81cd252" providerId="LiveId" clId="{4FD0018E-2865-43AE-A9BE-DCB39EAFF053}" dt="2021-07-13T16:14:54.928" v="9733" actId="1076"/>
          <ac:picMkLst>
            <pc:docMk/>
            <pc:sldMk cId="738341882" sldId="286"/>
            <ac:picMk id="15" creationId="{7BAADB82-4661-46BA-AE49-CC927D1FBC88}"/>
          </ac:picMkLst>
        </pc:picChg>
        <pc:picChg chg="add mod">
          <ac:chgData name="Lee Sangjin" userId="22a64537f81cd252" providerId="LiveId" clId="{4FD0018E-2865-43AE-A9BE-DCB39EAFF053}" dt="2021-07-13T16:14:56.500" v="9734" actId="1076"/>
          <ac:picMkLst>
            <pc:docMk/>
            <pc:sldMk cId="738341882" sldId="286"/>
            <ac:picMk id="17" creationId="{8ADAC64D-2D30-4A86-90DE-4036E799390D}"/>
          </ac:picMkLst>
        </pc:picChg>
        <pc:picChg chg="add mod">
          <ac:chgData name="Lee Sangjin" userId="22a64537f81cd252" providerId="LiveId" clId="{4FD0018E-2865-43AE-A9BE-DCB39EAFF053}" dt="2021-07-13T16:15:00.168" v="9739" actId="1076"/>
          <ac:picMkLst>
            <pc:docMk/>
            <pc:sldMk cId="738341882" sldId="286"/>
            <ac:picMk id="18" creationId="{6C875B3A-E5B4-4B60-974A-13792EB724AD}"/>
          </ac:picMkLst>
        </pc:picChg>
      </pc:sldChg>
      <pc:sldChg chg="addSp delSp modSp add mod">
        <pc:chgData name="Lee Sangjin" userId="22a64537f81cd252" providerId="LiveId" clId="{4FD0018E-2865-43AE-A9BE-DCB39EAFF053}" dt="2021-07-13T14:04:34.750" v="6733" actId="20577"/>
        <pc:sldMkLst>
          <pc:docMk/>
          <pc:sldMk cId="780248398" sldId="287"/>
        </pc:sldMkLst>
        <pc:spChg chg="mod">
          <ac:chgData name="Lee Sangjin" userId="22a64537f81cd252" providerId="LiveId" clId="{4FD0018E-2865-43AE-A9BE-DCB39EAFF053}" dt="2021-07-13T14:04:34.750" v="6733" actId="20577"/>
          <ac:spMkLst>
            <pc:docMk/>
            <pc:sldMk cId="780248398" sldId="287"/>
            <ac:spMk id="3" creationId="{A2329454-58E5-4EEF-B9CE-2F101E42D129}"/>
          </ac:spMkLst>
        </pc:spChg>
        <pc:picChg chg="del">
          <ac:chgData name="Lee Sangjin" userId="22a64537f81cd252" providerId="LiveId" clId="{4FD0018E-2865-43AE-A9BE-DCB39EAFF053}" dt="2021-07-13T13:37:27.817" v="5994" actId="478"/>
          <ac:picMkLst>
            <pc:docMk/>
            <pc:sldMk cId="780248398" sldId="287"/>
            <ac:picMk id="9" creationId="{D978E2F5-569A-4FEE-837C-C91BF0691B9E}"/>
          </ac:picMkLst>
        </pc:picChg>
        <pc:picChg chg="add mod">
          <ac:chgData name="Lee Sangjin" userId="22a64537f81cd252" providerId="LiveId" clId="{4FD0018E-2865-43AE-A9BE-DCB39EAFF053}" dt="2021-07-13T14:00:29.109" v="6543" actId="1076"/>
          <ac:picMkLst>
            <pc:docMk/>
            <pc:sldMk cId="780248398" sldId="287"/>
            <ac:picMk id="10" creationId="{12D31ECC-EE21-4ED0-9864-7AF6FCED0D98}"/>
          </ac:picMkLst>
        </pc:picChg>
        <pc:picChg chg="del">
          <ac:chgData name="Lee Sangjin" userId="22a64537f81cd252" providerId="LiveId" clId="{4FD0018E-2865-43AE-A9BE-DCB39EAFF053}" dt="2021-07-13T13:37:27.561" v="5993" actId="478"/>
          <ac:picMkLst>
            <pc:docMk/>
            <pc:sldMk cId="780248398" sldId="287"/>
            <ac:picMk id="11" creationId="{D336C681-9115-4E74-80B0-9C61C1AEF485}"/>
          </ac:picMkLst>
        </pc:picChg>
        <pc:picChg chg="del">
          <ac:chgData name="Lee Sangjin" userId="22a64537f81cd252" providerId="LiveId" clId="{4FD0018E-2865-43AE-A9BE-DCB39EAFF053}" dt="2021-07-13T13:37:26.093" v="5990" actId="478"/>
          <ac:picMkLst>
            <pc:docMk/>
            <pc:sldMk cId="780248398" sldId="287"/>
            <ac:picMk id="13" creationId="{F513E9A9-81CC-4CFD-90D4-46AE8089485A}"/>
          </ac:picMkLst>
        </pc:picChg>
        <pc:picChg chg="add mod">
          <ac:chgData name="Lee Sangjin" userId="22a64537f81cd252" providerId="LiveId" clId="{4FD0018E-2865-43AE-A9BE-DCB39EAFF053}" dt="2021-07-13T14:00:31.419" v="6544" actId="1076"/>
          <ac:picMkLst>
            <pc:docMk/>
            <pc:sldMk cId="780248398" sldId="287"/>
            <ac:picMk id="14" creationId="{15341C1E-0572-4E74-897A-A38348ECAD75}"/>
          </ac:picMkLst>
        </pc:picChg>
        <pc:picChg chg="del">
          <ac:chgData name="Lee Sangjin" userId="22a64537f81cd252" providerId="LiveId" clId="{4FD0018E-2865-43AE-A9BE-DCB39EAFF053}" dt="2021-07-13T13:37:26.347" v="5991" actId="478"/>
          <ac:picMkLst>
            <pc:docMk/>
            <pc:sldMk cId="780248398" sldId="287"/>
            <ac:picMk id="15" creationId="{7BAADB82-4661-46BA-AE49-CC927D1FBC88}"/>
          </ac:picMkLst>
        </pc:picChg>
        <pc:picChg chg="del">
          <ac:chgData name="Lee Sangjin" userId="22a64537f81cd252" providerId="LiveId" clId="{4FD0018E-2865-43AE-A9BE-DCB39EAFF053}" dt="2021-07-13T13:37:26.614" v="5992" actId="478"/>
          <ac:picMkLst>
            <pc:docMk/>
            <pc:sldMk cId="780248398" sldId="287"/>
            <ac:picMk id="17" creationId="{8ADAC64D-2D30-4A86-90DE-4036E799390D}"/>
          </ac:picMkLst>
        </pc:picChg>
      </pc:sldChg>
      <pc:sldChg chg="addSp delSp modSp add mod">
        <pc:chgData name="Lee Sangjin" userId="22a64537f81cd252" providerId="LiveId" clId="{4FD0018E-2865-43AE-A9BE-DCB39EAFF053}" dt="2021-07-13T14:08:17.985" v="7093" actId="1076"/>
        <pc:sldMkLst>
          <pc:docMk/>
          <pc:sldMk cId="3509122893" sldId="288"/>
        </pc:sldMkLst>
        <pc:spChg chg="mod">
          <ac:chgData name="Lee Sangjin" userId="22a64537f81cd252" providerId="LiveId" clId="{4FD0018E-2865-43AE-A9BE-DCB39EAFF053}" dt="2021-07-13T14:08:16.142" v="7092" actId="20577"/>
          <ac:spMkLst>
            <pc:docMk/>
            <pc:sldMk cId="3509122893" sldId="288"/>
            <ac:spMk id="3" creationId="{A2329454-58E5-4EEF-B9CE-2F101E42D129}"/>
          </ac:spMkLst>
        </pc:spChg>
        <pc:picChg chg="add mod">
          <ac:chgData name="Lee Sangjin" userId="22a64537f81cd252" providerId="LiveId" clId="{4FD0018E-2865-43AE-A9BE-DCB39EAFF053}" dt="2021-07-13T14:08:17.985" v="7093" actId="1076"/>
          <ac:picMkLst>
            <pc:docMk/>
            <pc:sldMk cId="3509122893" sldId="288"/>
            <ac:picMk id="9" creationId="{F6A1D14B-1520-4E0C-8126-975DA091A645}"/>
          </ac:picMkLst>
        </pc:picChg>
        <pc:picChg chg="del">
          <ac:chgData name="Lee Sangjin" userId="22a64537f81cd252" providerId="LiveId" clId="{4FD0018E-2865-43AE-A9BE-DCB39EAFF053}" dt="2021-07-13T14:05:02.927" v="6736" actId="478"/>
          <ac:picMkLst>
            <pc:docMk/>
            <pc:sldMk cId="3509122893" sldId="288"/>
            <ac:picMk id="10" creationId="{12D31ECC-EE21-4ED0-9864-7AF6FCED0D98}"/>
          </ac:picMkLst>
        </pc:picChg>
        <pc:picChg chg="mod">
          <ac:chgData name="Lee Sangjin" userId="22a64537f81cd252" providerId="LiveId" clId="{4FD0018E-2865-43AE-A9BE-DCB39EAFF053}" dt="2021-07-13T14:08:08.412" v="7054" actId="1076"/>
          <ac:picMkLst>
            <pc:docMk/>
            <pc:sldMk cId="3509122893" sldId="288"/>
            <ac:picMk id="14" creationId="{15341C1E-0572-4E74-897A-A38348ECAD75}"/>
          </ac:picMkLst>
        </pc:picChg>
        <pc:picChg chg="add mod">
          <ac:chgData name="Lee Sangjin" userId="22a64537f81cd252" providerId="LiveId" clId="{4FD0018E-2865-43AE-A9BE-DCB39EAFF053}" dt="2021-07-13T14:07:04.481" v="6912" actId="1076"/>
          <ac:picMkLst>
            <pc:docMk/>
            <pc:sldMk cId="3509122893" sldId="288"/>
            <ac:picMk id="1026" creationId="{20EDE689-D3D2-429C-8F37-CFC861F7F037}"/>
          </ac:picMkLst>
        </pc:picChg>
      </pc:sldChg>
      <pc:sldChg chg="addSp delSp modSp add mod">
        <pc:chgData name="Lee Sangjin" userId="22a64537f81cd252" providerId="LiveId" clId="{4FD0018E-2865-43AE-A9BE-DCB39EAFF053}" dt="2021-07-13T14:18:10.940" v="7393" actId="14100"/>
        <pc:sldMkLst>
          <pc:docMk/>
          <pc:sldMk cId="1573656879" sldId="289"/>
        </pc:sldMkLst>
        <pc:spChg chg="mod">
          <ac:chgData name="Lee Sangjin" userId="22a64537f81cd252" providerId="LiveId" clId="{4FD0018E-2865-43AE-A9BE-DCB39EAFF053}" dt="2021-07-13T14:18:05.493" v="7390" actId="20577"/>
          <ac:spMkLst>
            <pc:docMk/>
            <pc:sldMk cId="1573656879" sldId="289"/>
            <ac:spMk id="3" creationId="{A2329454-58E5-4EEF-B9CE-2F101E42D129}"/>
          </ac:spMkLst>
        </pc:spChg>
        <pc:picChg chg="add del mod">
          <ac:chgData name="Lee Sangjin" userId="22a64537f81cd252" providerId="LiveId" clId="{4FD0018E-2865-43AE-A9BE-DCB39EAFF053}" dt="2021-07-13T14:12:38.956" v="7118" actId="478"/>
          <ac:picMkLst>
            <pc:docMk/>
            <pc:sldMk cId="1573656879" sldId="289"/>
            <ac:picMk id="9" creationId="{1B29BEF9-19EF-4401-B3C0-D7C0B00E04D4}"/>
          </ac:picMkLst>
        </pc:picChg>
        <pc:picChg chg="del">
          <ac:chgData name="Lee Sangjin" userId="22a64537f81cd252" providerId="LiveId" clId="{4FD0018E-2865-43AE-A9BE-DCB39EAFF053}" dt="2021-07-13T14:10:40.726" v="7096" actId="478"/>
          <ac:picMkLst>
            <pc:docMk/>
            <pc:sldMk cId="1573656879" sldId="289"/>
            <ac:picMk id="10" creationId="{12D31ECC-EE21-4ED0-9864-7AF6FCED0D98}"/>
          </ac:picMkLst>
        </pc:picChg>
        <pc:picChg chg="add mod">
          <ac:chgData name="Lee Sangjin" userId="22a64537f81cd252" providerId="LiveId" clId="{4FD0018E-2865-43AE-A9BE-DCB39EAFF053}" dt="2021-07-13T14:18:06.968" v="7391" actId="1076"/>
          <ac:picMkLst>
            <pc:docMk/>
            <pc:sldMk cId="1573656879" sldId="289"/>
            <ac:picMk id="12" creationId="{4F50B1C2-566B-4021-93B8-EAFB99BA05B3}"/>
          </ac:picMkLst>
        </pc:picChg>
        <pc:picChg chg="del">
          <ac:chgData name="Lee Sangjin" userId="22a64537f81cd252" providerId="LiveId" clId="{4FD0018E-2865-43AE-A9BE-DCB39EAFF053}" dt="2021-07-13T14:10:40.396" v="7095" actId="478"/>
          <ac:picMkLst>
            <pc:docMk/>
            <pc:sldMk cId="1573656879" sldId="289"/>
            <ac:picMk id="14" creationId="{15341C1E-0572-4E74-897A-A38348ECAD75}"/>
          </ac:picMkLst>
        </pc:picChg>
        <pc:picChg chg="add mod">
          <ac:chgData name="Lee Sangjin" userId="22a64537f81cd252" providerId="LiveId" clId="{4FD0018E-2865-43AE-A9BE-DCB39EAFF053}" dt="2021-07-13T14:16:49.845" v="7157" actId="1076"/>
          <ac:picMkLst>
            <pc:docMk/>
            <pc:sldMk cId="1573656879" sldId="289"/>
            <ac:picMk id="15" creationId="{775F1E72-16E4-41F8-A62A-90515A229156}"/>
          </ac:picMkLst>
        </pc:picChg>
        <pc:picChg chg="add mod">
          <ac:chgData name="Lee Sangjin" userId="22a64537f81cd252" providerId="LiveId" clId="{4FD0018E-2865-43AE-A9BE-DCB39EAFF053}" dt="2021-07-13T14:18:10.940" v="7393" actId="14100"/>
          <ac:picMkLst>
            <pc:docMk/>
            <pc:sldMk cId="1573656879" sldId="289"/>
            <ac:picMk id="17" creationId="{E0829CA1-CC04-42FA-9838-22DFEC06B6EC}"/>
          </ac:picMkLst>
        </pc:picChg>
      </pc:sldChg>
      <pc:sldChg chg="addSp delSp modSp add mod">
        <pc:chgData name="Lee Sangjin" userId="22a64537f81cd252" providerId="LiveId" clId="{4FD0018E-2865-43AE-A9BE-DCB39EAFF053}" dt="2021-07-13T14:27:27.804" v="7743" actId="1076"/>
        <pc:sldMkLst>
          <pc:docMk/>
          <pc:sldMk cId="3306305713" sldId="290"/>
        </pc:sldMkLst>
        <pc:spChg chg="mod">
          <ac:chgData name="Lee Sangjin" userId="22a64537f81cd252" providerId="LiveId" clId="{4FD0018E-2865-43AE-A9BE-DCB39EAFF053}" dt="2021-07-13T14:19:54.513" v="7665" actId="20577"/>
          <ac:spMkLst>
            <pc:docMk/>
            <pc:sldMk cId="3306305713" sldId="290"/>
            <ac:spMk id="3" creationId="{A2329454-58E5-4EEF-B9CE-2F101E42D129}"/>
          </ac:spMkLst>
        </pc:spChg>
        <pc:picChg chg="add mod">
          <ac:chgData name="Lee Sangjin" userId="22a64537f81cd252" providerId="LiveId" clId="{4FD0018E-2865-43AE-A9BE-DCB39EAFF053}" dt="2021-07-13T14:27:09.963" v="7736" actId="1076"/>
          <ac:picMkLst>
            <pc:docMk/>
            <pc:sldMk cId="3306305713" sldId="290"/>
            <ac:picMk id="9" creationId="{F78C8ADB-572A-4C57-BFCF-74D7DF40312C}"/>
          </ac:picMkLst>
        </pc:picChg>
        <pc:picChg chg="del">
          <ac:chgData name="Lee Sangjin" userId="22a64537f81cd252" providerId="LiveId" clId="{4FD0018E-2865-43AE-A9BE-DCB39EAFF053}" dt="2021-07-13T14:15:50.711" v="7136" actId="478"/>
          <ac:picMkLst>
            <pc:docMk/>
            <pc:sldMk cId="3306305713" sldId="290"/>
            <ac:picMk id="10" creationId="{12D31ECC-EE21-4ED0-9864-7AF6FCED0D98}"/>
          </ac:picMkLst>
        </pc:picChg>
        <pc:picChg chg="add mod">
          <ac:chgData name="Lee Sangjin" userId="22a64537f81cd252" providerId="LiveId" clId="{4FD0018E-2865-43AE-A9BE-DCB39EAFF053}" dt="2021-07-13T14:27:08.957" v="7735" actId="1076"/>
          <ac:picMkLst>
            <pc:docMk/>
            <pc:sldMk cId="3306305713" sldId="290"/>
            <ac:picMk id="12" creationId="{7773631F-688D-49C9-95D4-AF96CBB194AB}"/>
          </ac:picMkLst>
        </pc:picChg>
        <pc:picChg chg="add mod">
          <ac:chgData name="Lee Sangjin" userId="22a64537f81cd252" providerId="LiveId" clId="{4FD0018E-2865-43AE-A9BE-DCB39EAFF053}" dt="2021-07-13T14:27:12.128" v="7737" actId="1076"/>
          <ac:picMkLst>
            <pc:docMk/>
            <pc:sldMk cId="3306305713" sldId="290"/>
            <ac:picMk id="13" creationId="{DBF87564-3E09-43E4-B6A0-CC6C9E70681A}"/>
          </ac:picMkLst>
        </pc:picChg>
        <pc:picChg chg="del">
          <ac:chgData name="Lee Sangjin" userId="22a64537f81cd252" providerId="LiveId" clId="{4FD0018E-2865-43AE-A9BE-DCB39EAFF053}" dt="2021-07-13T14:15:51.070" v="7137" actId="478"/>
          <ac:picMkLst>
            <pc:docMk/>
            <pc:sldMk cId="3306305713" sldId="290"/>
            <ac:picMk id="14" creationId="{15341C1E-0572-4E74-897A-A38348ECAD75}"/>
          </ac:picMkLst>
        </pc:picChg>
        <pc:picChg chg="add mod">
          <ac:chgData name="Lee Sangjin" userId="22a64537f81cd252" providerId="LiveId" clId="{4FD0018E-2865-43AE-A9BE-DCB39EAFF053}" dt="2021-07-13T14:27:15.221" v="7740" actId="1076"/>
          <ac:picMkLst>
            <pc:docMk/>
            <pc:sldMk cId="3306305713" sldId="290"/>
            <ac:picMk id="16" creationId="{E35002ED-38B0-45E0-9F35-83A7F36887BF}"/>
          </ac:picMkLst>
        </pc:picChg>
        <pc:picChg chg="add mod">
          <ac:chgData name="Lee Sangjin" userId="22a64537f81cd252" providerId="LiveId" clId="{4FD0018E-2865-43AE-A9BE-DCB39EAFF053}" dt="2021-07-13T14:27:27.804" v="7743" actId="1076"/>
          <ac:picMkLst>
            <pc:docMk/>
            <pc:sldMk cId="3306305713" sldId="290"/>
            <ac:picMk id="18" creationId="{08282C5B-62A1-4514-8A15-F821C1A2E6DF}"/>
          </ac:picMkLst>
        </pc:picChg>
      </pc:sldChg>
      <pc:sldChg chg="addSp delSp modSp add mod">
        <pc:chgData name="Lee Sangjin" userId="22a64537f81cd252" providerId="LiveId" clId="{4FD0018E-2865-43AE-A9BE-DCB39EAFF053}" dt="2021-07-13T14:29:51.419" v="7789" actId="1076"/>
        <pc:sldMkLst>
          <pc:docMk/>
          <pc:sldMk cId="465859512" sldId="291"/>
        </pc:sldMkLst>
        <pc:spChg chg="mod">
          <ac:chgData name="Lee Sangjin" userId="22a64537f81cd252" providerId="LiveId" clId="{4FD0018E-2865-43AE-A9BE-DCB39EAFF053}" dt="2021-07-13T14:29:03.011" v="7779" actId="113"/>
          <ac:spMkLst>
            <pc:docMk/>
            <pc:sldMk cId="465859512" sldId="291"/>
            <ac:spMk id="3" creationId="{A2329454-58E5-4EEF-B9CE-2F101E42D129}"/>
          </ac:spMkLst>
        </pc:spChg>
        <pc:picChg chg="del">
          <ac:chgData name="Lee Sangjin" userId="22a64537f81cd252" providerId="LiveId" clId="{4FD0018E-2865-43AE-A9BE-DCB39EAFF053}" dt="2021-07-13T14:28:57.264" v="7774" actId="478"/>
          <ac:picMkLst>
            <pc:docMk/>
            <pc:sldMk cId="465859512" sldId="291"/>
            <ac:picMk id="9" creationId="{F78C8ADB-572A-4C57-BFCF-74D7DF40312C}"/>
          </ac:picMkLst>
        </pc:picChg>
        <pc:picChg chg="add mod">
          <ac:chgData name="Lee Sangjin" userId="22a64537f81cd252" providerId="LiveId" clId="{4FD0018E-2865-43AE-A9BE-DCB39EAFF053}" dt="2021-07-13T14:29:39.075" v="7786" actId="1076"/>
          <ac:picMkLst>
            <pc:docMk/>
            <pc:sldMk cId="465859512" sldId="291"/>
            <ac:picMk id="10" creationId="{CF30DC39-ED19-4794-8CF0-C2A3572A8C76}"/>
          </ac:picMkLst>
        </pc:picChg>
        <pc:picChg chg="del">
          <ac:chgData name="Lee Sangjin" userId="22a64537f81cd252" providerId="LiveId" clId="{4FD0018E-2865-43AE-A9BE-DCB39EAFF053}" dt="2021-07-13T14:28:56.927" v="7773" actId="478"/>
          <ac:picMkLst>
            <pc:docMk/>
            <pc:sldMk cId="465859512" sldId="291"/>
            <ac:picMk id="12" creationId="{7773631F-688D-49C9-95D4-AF96CBB194AB}"/>
          </ac:picMkLst>
        </pc:picChg>
        <pc:picChg chg="del">
          <ac:chgData name="Lee Sangjin" userId="22a64537f81cd252" providerId="LiveId" clId="{4FD0018E-2865-43AE-A9BE-DCB39EAFF053}" dt="2021-07-13T14:28:57.642" v="7775" actId="478"/>
          <ac:picMkLst>
            <pc:docMk/>
            <pc:sldMk cId="465859512" sldId="291"/>
            <ac:picMk id="13" creationId="{DBF87564-3E09-43E4-B6A0-CC6C9E70681A}"/>
          </ac:picMkLst>
        </pc:picChg>
        <pc:picChg chg="add mod">
          <ac:chgData name="Lee Sangjin" userId="22a64537f81cd252" providerId="LiveId" clId="{4FD0018E-2865-43AE-A9BE-DCB39EAFF053}" dt="2021-07-13T14:29:51.419" v="7789" actId="1076"/>
          <ac:picMkLst>
            <pc:docMk/>
            <pc:sldMk cId="465859512" sldId="291"/>
            <ac:picMk id="14" creationId="{5FA7BDD9-2A2A-4A2B-BE6B-DAAD62BED0B3}"/>
          </ac:picMkLst>
        </pc:picChg>
        <pc:picChg chg="add mod">
          <ac:chgData name="Lee Sangjin" userId="22a64537f81cd252" providerId="LiveId" clId="{4FD0018E-2865-43AE-A9BE-DCB39EAFF053}" dt="2021-07-13T14:29:40.262" v="7787" actId="1076"/>
          <ac:picMkLst>
            <pc:docMk/>
            <pc:sldMk cId="465859512" sldId="291"/>
            <ac:picMk id="15" creationId="{295C3104-22C3-42C6-957F-03BFBE399BB4}"/>
          </ac:picMkLst>
        </pc:picChg>
        <pc:picChg chg="del">
          <ac:chgData name="Lee Sangjin" userId="22a64537f81cd252" providerId="LiveId" clId="{4FD0018E-2865-43AE-A9BE-DCB39EAFF053}" dt="2021-07-13T14:28:58.118" v="7776" actId="478"/>
          <ac:picMkLst>
            <pc:docMk/>
            <pc:sldMk cId="465859512" sldId="291"/>
            <ac:picMk id="16" creationId="{E35002ED-38B0-45E0-9F35-83A7F36887BF}"/>
          </ac:picMkLst>
        </pc:picChg>
        <pc:picChg chg="del">
          <ac:chgData name="Lee Sangjin" userId="22a64537f81cd252" providerId="LiveId" clId="{4FD0018E-2865-43AE-A9BE-DCB39EAFF053}" dt="2021-07-13T14:28:58.444" v="7777" actId="478"/>
          <ac:picMkLst>
            <pc:docMk/>
            <pc:sldMk cId="465859512" sldId="291"/>
            <ac:picMk id="18" creationId="{08282C5B-62A1-4514-8A15-F821C1A2E6DF}"/>
          </ac:picMkLst>
        </pc:picChg>
      </pc:sldChg>
      <pc:sldChg chg="addSp delSp modSp add del mod ord">
        <pc:chgData name="Lee Sangjin" userId="22a64537f81cd252" providerId="LiveId" clId="{4FD0018E-2865-43AE-A9BE-DCB39EAFF053}" dt="2021-07-13T14:27:30.920" v="7744" actId="47"/>
        <pc:sldMkLst>
          <pc:docMk/>
          <pc:sldMk cId="3551677092" sldId="291"/>
        </pc:sldMkLst>
        <pc:spChg chg="mod">
          <ac:chgData name="Lee Sangjin" userId="22a64537f81cd252" providerId="LiveId" clId="{4FD0018E-2865-43AE-A9BE-DCB39EAFF053}" dt="2021-07-13T14:23:47.601" v="7703" actId="20577"/>
          <ac:spMkLst>
            <pc:docMk/>
            <pc:sldMk cId="3551677092" sldId="291"/>
            <ac:spMk id="3" creationId="{A2329454-58E5-4EEF-B9CE-2F101E42D129}"/>
          </ac:spMkLst>
        </pc:spChg>
        <pc:picChg chg="del">
          <ac:chgData name="Lee Sangjin" userId="22a64537f81cd252" providerId="LiveId" clId="{4FD0018E-2865-43AE-A9BE-DCB39EAFF053}" dt="2021-07-13T14:22:52.733" v="7690" actId="478"/>
          <ac:picMkLst>
            <pc:docMk/>
            <pc:sldMk cId="3551677092" sldId="291"/>
            <ac:picMk id="9" creationId="{F78C8ADB-572A-4C57-BFCF-74D7DF40312C}"/>
          </ac:picMkLst>
        </pc:picChg>
        <pc:picChg chg="add mod modCrop">
          <ac:chgData name="Lee Sangjin" userId="22a64537f81cd252" providerId="LiveId" clId="{4FD0018E-2865-43AE-A9BE-DCB39EAFF053}" dt="2021-07-13T14:26:25.094" v="7731" actId="1076"/>
          <ac:picMkLst>
            <pc:docMk/>
            <pc:sldMk cId="3551677092" sldId="291"/>
            <ac:picMk id="10" creationId="{F3A221EE-D205-479F-85D2-9E64E63D6C46}"/>
          </ac:picMkLst>
        </pc:picChg>
        <pc:picChg chg="del">
          <ac:chgData name="Lee Sangjin" userId="22a64537f81cd252" providerId="LiveId" clId="{4FD0018E-2865-43AE-A9BE-DCB39EAFF053}" dt="2021-07-13T14:22:53.088" v="7691" actId="478"/>
          <ac:picMkLst>
            <pc:docMk/>
            <pc:sldMk cId="3551677092" sldId="291"/>
            <ac:picMk id="12" creationId="{7773631F-688D-49C9-95D4-AF96CBB194AB}"/>
          </ac:picMkLst>
        </pc:picChg>
        <pc:picChg chg="del">
          <ac:chgData name="Lee Sangjin" userId="22a64537f81cd252" providerId="LiveId" clId="{4FD0018E-2865-43AE-A9BE-DCB39EAFF053}" dt="2021-07-13T14:22:53.539" v="7692" actId="478"/>
          <ac:picMkLst>
            <pc:docMk/>
            <pc:sldMk cId="3551677092" sldId="291"/>
            <ac:picMk id="13" creationId="{DBF87564-3E09-43E4-B6A0-CC6C9E70681A}"/>
          </ac:picMkLst>
        </pc:picChg>
        <pc:picChg chg="add mod">
          <ac:chgData name="Lee Sangjin" userId="22a64537f81cd252" providerId="LiveId" clId="{4FD0018E-2865-43AE-A9BE-DCB39EAFF053}" dt="2021-07-13T14:26:26.384" v="7732" actId="1076"/>
          <ac:picMkLst>
            <pc:docMk/>
            <pc:sldMk cId="3551677092" sldId="291"/>
            <ac:picMk id="14" creationId="{AEF0143B-525D-4580-9F0D-A0B4DBCA8BD3}"/>
          </ac:picMkLst>
        </pc:picChg>
        <pc:picChg chg="add del mod">
          <ac:chgData name="Lee Sangjin" userId="22a64537f81cd252" providerId="LiveId" clId="{4FD0018E-2865-43AE-A9BE-DCB39EAFF053}" dt="2021-07-13T14:26:08.142" v="7721" actId="478"/>
          <ac:picMkLst>
            <pc:docMk/>
            <pc:sldMk cId="3551677092" sldId="291"/>
            <ac:picMk id="16" creationId="{E35002ED-38B0-45E0-9F35-83A7F36887BF}"/>
          </ac:picMkLst>
        </pc:picChg>
        <pc:picChg chg="add mod">
          <ac:chgData name="Lee Sangjin" userId="22a64537f81cd252" providerId="LiveId" clId="{4FD0018E-2865-43AE-A9BE-DCB39EAFF053}" dt="2021-07-13T14:26:20.089" v="7728" actId="1076"/>
          <ac:picMkLst>
            <pc:docMk/>
            <pc:sldMk cId="3551677092" sldId="291"/>
            <ac:picMk id="17" creationId="{22CAF5F0-27E1-4A35-B2A2-ECC7103DDC37}"/>
          </ac:picMkLst>
        </pc:picChg>
        <pc:picChg chg="add mod">
          <ac:chgData name="Lee Sangjin" userId="22a64537f81cd252" providerId="LiveId" clId="{4FD0018E-2865-43AE-A9BE-DCB39EAFF053}" dt="2021-07-13T14:26:32.528" v="7734" actId="1076"/>
          <ac:picMkLst>
            <pc:docMk/>
            <pc:sldMk cId="3551677092" sldId="291"/>
            <ac:picMk id="18" creationId="{2D73A49A-DE4C-4C97-8FFD-B6E00C018096}"/>
          </ac:picMkLst>
        </pc:picChg>
      </pc:sldChg>
      <pc:sldChg chg="addSp delSp modSp add mod">
        <pc:chgData name="Lee Sangjin" userId="22a64537f81cd252" providerId="LiveId" clId="{4FD0018E-2865-43AE-A9BE-DCB39EAFF053}" dt="2021-07-13T14:33:54.509" v="8270" actId="1076"/>
        <pc:sldMkLst>
          <pc:docMk/>
          <pc:sldMk cId="1197307442" sldId="292"/>
        </pc:sldMkLst>
        <pc:spChg chg="mod">
          <ac:chgData name="Lee Sangjin" userId="22a64537f81cd252" providerId="LiveId" clId="{4FD0018E-2865-43AE-A9BE-DCB39EAFF053}" dt="2021-07-13T14:32:35.715" v="8246" actId="20577"/>
          <ac:spMkLst>
            <pc:docMk/>
            <pc:sldMk cId="1197307442" sldId="292"/>
            <ac:spMk id="3" creationId="{A2329454-58E5-4EEF-B9CE-2F101E42D129}"/>
          </ac:spMkLst>
        </pc:spChg>
        <pc:picChg chg="add mod">
          <ac:chgData name="Lee Sangjin" userId="22a64537f81cd252" providerId="LiveId" clId="{4FD0018E-2865-43AE-A9BE-DCB39EAFF053}" dt="2021-07-13T14:33:51.515" v="8268" actId="1076"/>
          <ac:picMkLst>
            <pc:docMk/>
            <pc:sldMk cId="1197307442" sldId="292"/>
            <ac:picMk id="9" creationId="{D78BD360-68F9-4C3D-B4F8-302C117BCD63}"/>
          </ac:picMkLst>
        </pc:picChg>
        <pc:picChg chg="del">
          <ac:chgData name="Lee Sangjin" userId="22a64537f81cd252" providerId="LiveId" clId="{4FD0018E-2865-43AE-A9BE-DCB39EAFF053}" dt="2021-07-13T14:31:07.161" v="7792" actId="478"/>
          <ac:picMkLst>
            <pc:docMk/>
            <pc:sldMk cId="1197307442" sldId="292"/>
            <ac:picMk id="10" creationId="{CF30DC39-ED19-4794-8CF0-C2A3572A8C76}"/>
          </ac:picMkLst>
        </pc:picChg>
        <pc:picChg chg="add mod">
          <ac:chgData name="Lee Sangjin" userId="22a64537f81cd252" providerId="LiveId" clId="{4FD0018E-2865-43AE-A9BE-DCB39EAFF053}" dt="2021-07-13T14:33:52.798" v="8269" actId="1076"/>
          <ac:picMkLst>
            <pc:docMk/>
            <pc:sldMk cId="1197307442" sldId="292"/>
            <ac:picMk id="12" creationId="{6B0889B8-F905-40AB-BA30-76A6C0241498}"/>
          </ac:picMkLst>
        </pc:picChg>
        <pc:picChg chg="del">
          <ac:chgData name="Lee Sangjin" userId="22a64537f81cd252" providerId="LiveId" clId="{4FD0018E-2865-43AE-A9BE-DCB39EAFF053}" dt="2021-07-13T14:31:07.501" v="7793" actId="478"/>
          <ac:picMkLst>
            <pc:docMk/>
            <pc:sldMk cId="1197307442" sldId="292"/>
            <ac:picMk id="14" creationId="{5FA7BDD9-2A2A-4A2B-BE6B-DAAD62BED0B3}"/>
          </ac:picMkLst>
        </pc:picChg>
        <pc:picChg chg="del">
          <ac:chgData name="Lee Sangjin" userId="22a64537f81cd252" providerId="LiveId" clId="{4FD0018E-2865-43AE-A9BE-DCB39EAFF053}" dt="2021-07-13T14:31:06.834" v="7791" actId="478"/>
          <ac:picMkLst>
            <pc:docMk/>
            <pc:sldMk cId="1197307442" sldId="292"/>
            <ac:picMk id="15" creationId="{295C3104-22C3-42C6-957F-03BFBE399BB4}"/>
          </ac:picMkLst>
        </pc:picChg>
        <pc:picChg chg="add del mod">
          <ac:chgData name="Lee Sangjin" userId="22a64537f81cd252" providerId="LiveId" clId="{4FD0018E-2865-43AE-A9BE-DCB39EAFF053}" dt="2021-07-13T14:33:42.678" v="8261" actId="478"/>
          <ac:picMkLst>
            <pc:docMk/>
            <pc:sldMk cId="1197307442" sldId="292"/>
            <ac:picMk id="16" creationId="{60FD19C5-4E22-40CF-A314-18F57505F8B9}"/>
          </ac:picMkLst>
        </pc:picChg>
        <pc:picChg chg="add mod">
          <ac:chgData name="Lee Sangjin" userId="22a64537f81cd252" providerId="LiveId" clId="{4FD0018E-2865-43AE-A9BE-DCB39EAFF053}" dt="2021-07-13T14:33:54.509" v="8270" actId="1076"/>
          <ac:picMkLst>
            <pc:docMk/>
            <pc:sldMk cId="1197307442" sldId="292"/>
            <ac:picMk id="17" creationId="{B229F7A2-8795-407A-A534-09D028FCA9FE}"/>
          </ac:picMkLst>
        </pc:picChg>
      </pc:sldChg>
      <pc:sldChg chg="addSp delSp modSp add mod">
        <pc:chgData name="Lee Sangjin" userId="22a64537f81cd252" providerId="LiveId" clId="{4FD0018E-2865-43AE-A9BE-DCB39EAFF053}" dt="2021-07-13T16:24:45.634" v="9863" actId="20577"/>
        <pc:sldMkLst>
          <pc:docMk/>
          <pc:sldMk cId="1108078385" sldId="293"/>
        </pc:sldMkLst>
        <pc:spChg chg="mod">
          <ac:chgData name="Lee Sangjin" userId="22a64537f81cd252" providerId="LiveId" clId="{4FD0018E-2865-43AE-A9BE-DCB39EAFF053}" dt="2021-07-13T16:24:45.634" v="9863" actId="20577"/>
          <ac:spMkLst>
            <pc:docMk/>
            <pc:sldMk cId="1108078385" sldId="293"/>
            <ac:spMk id="3" creationId="{31E14676-B8B6-4BE9-8762-CBB21368A252}"/>
          </ac:spMkLst>
        </pc:spChg>
        <pc:picChg chg="del">
          <ac:chgData name="Lee Sangjin" userId="22a64537f81cd252" providerId="LiveId" clId="{4FD0018E-2865-43AE-A9BE-DCB39EAFF053}" dt="2021-07-13T16:00:18.372" v="8957" actId="478"/>
          <ac:picMkLst>
            <pc:docMk/>
            <pc:sldMk cId="1108078385" sldId="293"/>
            <ac:picMk id="9" creationId="{0CD0BF91-CAE5-42B5-B356-B258F201FBEC}"/>
          </ac:picMkLst>
        </pc:picChg>
        <pc:picChg chg="add del mod">
          <ac:chgData name="Lee Sangjin" userId="22a64537f81cd252" providerId="LiveId" clId="{4FD0018E-2865-43AE-A9BE-DCB39EAFF053}" dt="2021-07-13T16:03:53.515" v="9242" actId="22"/>
          <ac:picMkLst>
            <pc:docMk/>
            <pc:sldMk cId="1108078385" sldId="293"/>
            <ac:picMk id="10" creationId="{2E092133-C946-47B2-8398-4403692CCA7C}"/>
          </ac:picMkLst>
        </pc:picChg>
        <pc:picChg chg="del">
          <ac:chgData name="Lee Sangjin" userId="22a64537f81cd252" providerId="LiveId" clId="{4FD0018E-2865-43AE-A9BE-DCB39EAFF053}" dt="2021-07-13T16:00:18.035" v="8956" actId="478"/>
          <ac:picMkLst>
            <pc:docMk/>
            <pc:sldMk cId="1108078385" sldId="293"/>
            <ac:picMk id="11" creationId="{96278AB3-AC36-4B7E-BB46-827C547EE512}"/>
          </ac:picMkLst>
        </pc:picChg>
        <pc:picChg chg="del">
          <ac:chgData name="Lee Sangjin" userId="22a64537f81cd252" providerId="LiveId" clId="{4FD0018E-2865-43AE-A9BE-DCB39EAFF053}" dt="2021-07-13T16:00:18.674" v="8958" actId="478"/>
          <ac:picMkLst>
            <pc:docMk/>
            <pc:sldMk cId="1108078385" sldId="293"/>
            <ac:picMk id="13" creationId="{8B68930F-0DB5-4BB3-AB2B-D2C1E8363E3B}"/>
          </ac:picMkLst>
        </pc:picChg>
        <pc:picChg chg="del">
          <ac:chgData name="Lee Sangjin" userId="22a64537f81cd252" providerId="LiveId" clId="{4FD0018E-2865-43AE-A9BE-DCB39EAFF053}" dt="2021-07-13T16:00:18.964" v="8959" actId="478"/>
          <ac:picMkLst>
            <pc:docMk/>
            <pc:sldMk cId="1108078385" sldId="293"/>
            <ac:picMk id="15" creationId="{DA9FDD19-48D0-46F4-AEA2-766EE66E1012}"/>
          </ac:picMkLst>
        </pc:picChg>
      </pc:sldChg>
      <pc:sldChg chg="addSp delSp modSp add mod">
        <pc:chgData name="Lee Sangjin" userId="22a64537f81cd252" providerId="LiveId" clId="{4FD0018E-2865-43AE-A9BE-DCB39EAFF053}" dt="2021-07-13T16:19:47.608" v="9814" actId="1076"/>
        <pc:sldMkLst>
          <pc:docMk/>
          <pc:sldMk cId="2377957503" sldId="294"/>
        </pc:sldMkLst>
        <pc:spChg chg="mod">
          <ac:chgData name="Lee Sangjin" userId="22a64537f81cd252" providerId="LiveId" clId="{4FD0018E-2865-43AE-A9BE-DCB39EAFF053}" dt="2021-07-13T16:17:40.963" v="9793" actId="6549"/>
          <ac:spMkLst>
            <pc:docMk/>
            <pc:sldMk cId="2377957503" sldId="294"/>
            <ac:spMk id="3" creationId="{31E14676-B8B6-4BE9-8762-CBB21368A252}"/>
          </ac:spMkLst>
        </pc:spChg>
        <pc:picChg chg="add del mod">
          <ac:chgData name="Lee Sangjin" userId="22a64537f81cd252" providerId="LiveId" clId="{4FD0018E-2865-43AE-A9BE-DCB39EAFF053}" dt="2021-07-13T16:18:24.583" v="9794" actId="478"/>
          <ac:picMkLst>
            <pc:docMk/>
            <pc:sldMk cId="2377957503" sldId="294"/>
            <ac:picMk id="9" creationId="{B88F3364-7DBA-47F1-A32C-8253BADCC480}"/>
          </ac:picMkLst>
        </pc:picChg>
        <pc:picChg chg="add mod">
          <ac:chgData name="Lee Sangjin" userId="22a64537f81cd252" providerId="LiveId" clId="{4FD0018E-2865-43AE-A9BE-DCB39EAFF053}" dt="2021-07-13T16:19:47.608" v="9814" actId="1076"/>
          <ac:picMkLst>
            <pc:docMk/>
            <pc:sldMk cId="2377957503" sldId="294"/>
            <ac:picMk id="11" creationId="{E3A9DF3C-D0BA-44D4-96CF-B2FE3F7954C9}"/>
          </ac:picMkLst>
        </pc:picChg>
        <pc:picChg chg="add del mod">
          <ac:chgData name="Lee Sangjin" userId="22a64537f81cd252" providerId="LiveId" clId="{4FD0018E-2865-43AE-A9BE-DCB39EAFF053}" dt="2021-07-13T16:19:25.886" v="9807" actId="478"/>
          <ac:picMkLst>
            <pc:docMk/>
            <pc:sldMk cId="2377957503" sldId="294"/>
            <ac:picMk id="13" creationId="{E59859CA-752E-4A1C-8D59-570981EEB966}"/>
          </ac:picMkLst>
        </pc:picChg>
        <pc:picChg chg="add del mod">
          <ac:chgData name="Lee Sangjin" userId="22a64537f81cd252" providerId="LiveId" clId="{4FD0018E-2865-43AE-A9BE-DCB39EAFF053}" dt="2021-07-13T16:19:25.622" v="9806" actId="478"/>
          <ac:picMkLst>
            <pc:docMk/>
            <pc:sldMk cId="2377957503" sldId="294"/>
            <ac:picMk id="15" creationId="{C46C2A7F-E569-44DB-9A3B-5DD9AA007E7E}"/>
          </ac:picMkLst>
        </pc:picChg>
        <pc:picChg chg="add del mod">
          <ac:chgData name="Lee Sangjin" userId="22a64537f81cd252" providerId="LiveId" clId="{4FD0018E-2865-43AE-A9BE-DCB39EAFF053}" dt="2021-07-13T16:19:25.278" v="9805" actId="478"/>
          <ac:picMkLst>
            <pc:docMk/>
            <pc:sldMk cId="2377957503" sldId="294"/>
            <ac:picMk id="17" creationId="{E410E755-4725-4DE1-9215-F0D4AF2C0750}"/>
          </ac:picMkLst>
        </pc:picChg>
        <pc:picChg chg="add mod">
          <ac:chgData name="Lee Sangjin" userId="22a64537f81cd252" providerId="LiveId" clId="{4FD0018E-2865-43AE-A9BE-DCB39EAFF053}" dt="2021-07-13T16:19:46.426" v="9813" actId="14100"/>
          <ac:picMkLst>
            <pc:docMk/>
            <pc:sldMk cId="2377957503" sldId="294"/>
            <ac:picMk id="19" creationId="{DA32DB51-FFEC-423B-B538-A692F38D52B5}"/>
          </ac:picMkLst>
        </pc:picChg>
      </pc:sldChg>
      <pc:sldChg chg="addSp delSp modSp add mod">
        <pc:chgData name="Lee Sangjin" userId="22a64537f81cd252" providerId="LiveId" clId="{4FD0018E-2865-43AE-A9BE-DCB39EAFF053}" dt="2021-07-13T16:21:53.219" v="9828" actId="1076"/>
        <pc:sldMkLst>
          <pc:docMk/>
          <pc:sldMk cId="1548277577" sldId="295"/>
        </pc:sldMkLst>
        <pc:picChg chg="add mod">
          <ac:chgData name="Lee Sangjin" userId="22a64537f81cd252" providerId="LiveId" clId="{4FD0018E-2865-43AE-A9BE-DCB39EAFF053}" dt="2021-07-13T16:20:06.349" v="9819" actId="1076"/>
          <ac:picMkLst>
            <pc:docMk/>
            <pc:sldMk cId="1548277577" sldId="295"/>
            <ac:picMk id="9" creationId="{DC83F72F-F41E-49DA-8B69-E79F37C33A13}"/>
          </ac:picMkLst>
        </pc:picChg>
        <pc:picChg chg="mod">
          <ac:chgData name="Lee Sangjin" userId="22a64537f81cd252" providerId="LiveId" clId="{4FD0018E-2865-43AE-A9BE-DCB39EAFF053}" dt="2021-07-13T16:19:53.337" v="9817" actId="1076"/>
          <ac:picMkLst>
            <pc:docMk/>
            <pc:sldMk cId="1548277577" sldId="295"/>
            <ac:picMk id="11" creationId="{E3A9DF3C-D0BA-44D4-96CF-B2FE3F7954C9}"/>
          </ac:picMkLst>
        </pc:picChg>
        <pc:picChg chg="add mod">
          <ac:chgData name="Lee Sangjin" userId="22a64537f81cd252" providerId="LiveId" clId="{4FD0018E-2865-43AE-A9BE-DCB39EAFF053}" dt="2021-07-13T16:20:19.446" v="9821" actId="1076"/>
          <ac:picMkLst>
            <pc:docMk/>
            <pc:sldMk cId="1548277577" sldId="295"/>
            <ac:picMk id="12" creationId="{FDAF4712-1FF8-41E3-90DE-AA39AA1502A0}"/>
          </ac:picMkLst>
        </pc:picChg>
        <pc:picChg chg="add mod">
          <ac:chgData name="Lee Sangjin" userId="22a64537f81cd252" providerId="LiveId" clId="{4FD0018E-2865-43AE-A9BE-DCB39EAFF053}" dt="2021-07-13T16:20:34.354" v="9823" actId="1076"/>
          <ac:picMkLst>
            <pc:docMk/>
            <pc:sldMk cId="1548277577" sldId="295"/>
            <ac:picMk id="14" creationId="{67FD6C1B-9A7A-45C5-B590-6FAE3F038E32}"/>
          </ac:picMkLst>
        </pc:picChg>
        <pc:picChg chg="add mod">
          <ac:chgData name="Lee Sangjin" userId="22a64537f81cd252" providerId="LiveId" clId="{4FD0018E-2865-43AE-A9BE-DCB39EAFF053}" dt="2021-07-13T16:21:08.519" v="9826" actId="1440"/>
          <ac:picMkLst>
            <pc:docMk/>
            <pc:sldMk cId="1548277577" sldId="295"/>
            <ac:picMk id="16" creationId="{38F46AC9-1E88-460B-8CA7-A73C5FBA081B}"/>
          </ac:picMkLst>
        </pc:picChg>
        <pc:picChg chg="add mod">
          <ac:chgData name="Lee Sangjin" userId="22a64537f81cd252" providerId="LiveId" clId="{4FD0018E-2865-43AE-A9BE-DCB39EAFF053}" dt="2021-07-13T16:21:53.219" v="9828" actId="1076"/>
          <ac:picMkLst>
            <pc:docMk/>
            <pc:sldMk cId="1548277577" sldId="295"/>
            <ac:picMk id="18" creationId="{EDDD6C82-5E68-4576-87AA-D058FE0E704C}"/>
          </ac:picMkLst>
        </pc:picChg>
        <pc:picChg chg="del">
          <ac:chgData name="Lee Sangjin" userId="22a64537f81cd252" providerId="LiveId" clId="{4FD0018E-2865-43AE-A9BE-DCB39EAFF053}" dt="2021-07-13T16:19:50.026" v="9816" actId="478"/>
          <ac:picMkLst>
            <pc:docMk/>
            <pc:sldMk cId="1548277577" sldId="295"/>
            <ac:picMk id="19" creationId="{DA32DB51-FFEC-423B-B538-A692F38D52B5}"/>
          </ac:picMkLst>
        </pc:picChg>
      </pc:sldChg>
      <pc:sldChg chg="addSp modSp add mod">
        <pc:chgData name="Lee Sangjin" userId="22a64537f81cd252" providerId="LiveId" clId="{4FD0018E-2865-43AE-A9BE-DCB39EAFF053}" dt="2021-07-13T16:23:54.046" v="9846" actId="1076"/>
        <pc:sldMkLst>
          <pc:docMk/>
          <pc:sldMk cId="726130726" sldId="296"/>
        </pc:sldMkLst>
        <pc:spChg chg="mod">
          <ac:chgData name="Lee Sangjin" userId="22a64537f81cd252" providerId="LiveId" clId="{4FD0018E-2865-43AE-A9BE-DCB39EAFF053}" dt="2021-07-13T16:23:52.049" v="9844" actId="20577"/>
          <ac:spMkLst>
            <pc:docMk/>
            <pc:sldMk cId="726130726" sldId="296"/>
            <ac:spMk id="3" creationId="{31E14676-B8B6-4BE9-8762-CBB21368A252}"/>
          </ac:spMkLst>
        </pc:spChg>
        <pc:picChg chg="add mod modCrop">
          <ac:chgData name="Lee Sangjin" userId="22a64537f81cd252" providerId="LiveId" clId="{4FD0018E-2865-43AE-A9BE-DCB39EAFF053}" dt="2021-07-13T16:23:53.321" v="9845" actId="1076"/>
          <ac:picMkLst>
            <pc:docMk/>
            <pc:sldMk cId="726130726" sldId="296"/>
            <ac:picMk id="8" creationId="{8C44028F-A553-47E5-9E99-65BEF87BFA33}"/>
          </ac:picMkLst>
        </pc:picChg>
        <pc:picChg chg="add mod">
          <ac:chgData name="Lee Sangjin" userId="22a64537f81cd252" providerId="LiveId" clId="{4FD0018E-2865-43AE-A9BE-DCB39EAFF053}" dt="2021-07-13T16:23:54.046" v="9846" actId="1076"/>
          <ac:picMkLst>
            <pc:docMk/>
            <pc:sldMk cId="726130726" sldId="296"/>
            <ac:picMk id="10" creationId="{E91FA312-8641-4AC8-88D5-5F68DA3F36F0}"/>
          </ac:picMkLst>
        </pc:picChg>
      </pc:sldChg>
      <pc:sldChg chg="add del">
        <pc:chgData name="Lee Sangjin" userId="22a64537f81cd252" providerId="LiveId" clId="{4FD0018E-2865-43AE-A9BE-DCB39EAFF053}" dt="2021-07-13T16:24:19.284" v="9849" actId="47"/>
        <pc:sldMkLst>
          <pc:docMk/>
          <pc:sldMk cId="3522280659" sldId="297"/>
        </pc:sldMkLst>
      </pc:sldChg>
      <pc:sldChg chg="addSp modSp add mod">
        <pc:chgData name="Lee Sangjin" userId="22a64537f81cd252" providerId="LiveId" clId="{4FD0018E-2865-43AE-A9BE-DCB39EAFF053}" dt="2021-07-13T16:26:59.260" v="9930" actId="20577"/>
        <pc:sldMkLst>
          <pc:docMk/>
          <pc:sldMk cId="187411754" sldId="298"/>
        </pc:sldMkLst>
        <pc:spChg chg="mod">
          <ac:chgData name="Lee Sangjin" userId="22a64537f81cd252" providerId="LiveId" clId="{4FD0018E-2865-43AE-A9BE-DCB39EAFF053}" dt="2021-07-13T16:26:59.260" v="9930" actId="20577"/>
          <ac:spMkLst>
            <pc:docMk/>
            <pc:sldMk cId="187411754" sldId="298"/>
            <ac:spMk id="3" creationId="{31E14676-B8B6-4BE9-8762-CBB21368A252}"/>
          </ac:spMkLst>
        </pc:spChg>
        <pc:picChg chg="add mod">
          <ac:chgData name="Lee Sangjin" userId="22a64537f81cd252" providerId="LiveId" clId="{4FD0018E-2865-43AE-A9BE-DCB39EAFF053}" dt="2021-07-13T16:26:36.780" v="9901" actId="1076"/>
          <ac:picMkLst>
            <pc:docMk/>
            <pc:sldMk cId="187411754" sldId="298"/>
            <ac:picMk id="9" creationId="{4631DB58-3AE1-4B64-A6D2-CBB30A16B76D}"/>
          </ac:picMkLst>
        </pc:picChg>
        <pc:picChg chg="add mod">
          <ac:chgData name="Lee Sangjin" userId="22a64537f81cd252" providerId="LiveId" clId="{4FD0018E-2865-43AE-A9BE-DCB39EAFF053}" dt="2021-07-13T16:26:39.540" v="9903" actId="1076"/>
          <ac:picMkLst>
            <pc:docMk/>
            <pc:sldMk cId="187411754" sldId="298"/>
            <ac:picMk id="11" creationId="{726CA0F4-E157-4841-924D-CBE97C8B29F7}"/>
          </ac:picMkLst>
        </pc:picChg>
        <pc:picChg chg="add mod modCrop">
          <ac:chgData name="Lee Sangjin" userId="22a64537f81cd252" providerId="LiveId" clId="{4FD0018E-2865-43AE-A9BE-DCB39EAFF053}" dt="2021-07-13T16:26:38.053" v="9902" actId="1076"/>
          <ac:picMkLst>
            <pc:docMk/>
            <pc:sldMk cId="187411754" sldId="298"/>
            <ac:picMk id="12" creationId="{1569B6E7-C019-494A-8FE3-386480A83B13}"/>
          </ac:picMkLst>
        </pc:picChg>
      </pc:sldChg>
      <pc:sldChg chg="addSp delSp modSp add mod">
        <pc:chgData name="Lee Sangjin" userId="22a64537f81cd252" providerId="LiveId" clId="{4FD0018E-2865-43AE-A9BE-DCB39EAFF053}" dt="2021-07-13T16:28:38.924" v="9945" actId="1076"/>
        <pc:sldMkLst>
          <pc:docMk/>
          <pc:sldMk cId="1599753385" sldId="299"/>
        </pc:sldMkLst>
        <pc:picChg chg="del">
          <ac:chgData name="Lee Sangjin" userId="22a64537f81cd252" providerId="LiveId" clId="{4FD0018E-2865-43AE-A9BE-DCB39EAFF053}" dt="2021-07-13T16:28:10.208" v="9932" actId="478"/>
          <ac:picMkLst>
            <pc:docMk/>
            <pc:sldMk cId="1599753385" sldId="299"/>
            <ac:picMk id="9" creationId="{4631DB58-3AE1-4B64-A6D2-CBB30A16B76D}"/>
          </ac:picMkLst>
        </pc:picChg>
        <pc:picChg chg="add mod">
          <ac:chgData name="Lee Sangjin" userId="22a64537f81cd252" providerId="LiveId" clId="{4FD0018E-2865-43AE-A9BE-DCB39EAFF053}" dt="2021-07-13T16:28:38.924" v="9945" actId="1076"/>
          <ac:picMkLst>
            <pc:docMk/>
            <pc:sldMk cId="1599753385" sldId="299"/>
            <ac:picMk id="10" creationId="{A6573353-1515-4607-9EAB-B7358CD26D07}"/>
          </ac:picMkLst>
        </pc:picChg>
        <pc:picChg chg="mod">
          <ac:chgData name="Lee Sangjin" userId="22a64537f81cd252" providerId="LiveId" clId="{4FD0018E-2865-43AE-A9BE-DCB39EAFF053}" dt="2021-07-13T16:28:35.805" v="9943" actId="1076"/>
          <ac:picMkLst>
            <pc:docMk/>
            <pc:sldMk cId="1599753385" sldId="299"/>
            <ac:picMk id="11" creationId="{726CA0F4-E157-4841-924D-CBE97C8B29F7}"/>
          </ac:picMkLst>
        </pc:picChg>
        <pc:picChg chg="del">
          <ac:chgData name="Lee Sangjin" userId="22a64537f81cd252" providerId="LiveId" clId="{4FD0018E-2865-43AE-A9BE-DCB39EAFF053}" dt="2021-07-13T16:28:10.627" v="9933" actId="478"/>
          <ac:picMkLst>
            <pc:docMk/>
            <pc:sldMk cId="1599753385" sldId="299"/>
            <ac:picMk id="12" creationId="{1569B6E7-C019-494A-8FE3-386480A83B13}"/>
          </ac:picMkLst>
        </pc:picChg>
      </pc:sldChg>
      <pc:sldChg chg="addSp modSp add mod">
        <pc:chgData name="Lee Sangjin" userId="22a64537f81cd252" providerId="LiveId" clId="{4FD0018E-2865-43AE-A9BE-DCB39EAFF053}" dt="2021-07-13T16:35:06.151" v="10319" actId="313"/>
        <pc:sldMkLst>
          <pc:docMk/>
          <pc:sldMk cId="2321682157" sldId="300"/>
        </pc:sldMkLst>
        <pc:spChg chg="mod">
          <ac:chgData name="Lee Sangjin" userId="22a64537f81cd252" providerId="LiveId" clId="{4FD0018E-2865-43AE-A9BE-DCB39EAFF053}" dt="2021-07-13T16:32:18.600" v="10278" actId="20577"/>
          <ac:spMkLst>
            <pc:docMk/>
            <pc:sldMk cId="2321682157" sldId="300"/>
            <ac:spMk id="3" creationId="{31E14676-B8B6-4BE9-8762-CBB21368A252}"/>
          </ac:spMkLst>
        </pc:spChg>
        <pc:spChg chg="mod">
          <ac:chgData name="Lee Sangjin" userId="22a64537f81cd252" providerId="LiveId" clId="{4FD0018E-2865-43AE-A9BE-DCB39EAFF053}" dt="2021-07-13T16:35:06.151" v="10319" actId="313"/>
          <ac:spMkLst>
            <pc:docMk/>
            <pc:sldMk cId="2321682157" sldId="300"/>
            <ac:spMk id="7" creationId="{87B5C867-BFDA-421A-B87C-C42AA8E41772}"/>
          </ac:spMkLst>
        </pc:spChg>
        <pc:picChg chg="add mod">
          <ac:chgData name="Lee Sangjin" userId="22a64537f81cd252" providerId="LiveId" clId="{4FD0018E-2865-43AE-A9BE-DCB39EAFF053}" dt="2021-07-13T16:32:42.225" v="10280" actId="1076"/>
          <ac:picMkLst>
            <pc:docMk/>
            <pc:sldMk cId="2321682157" sldId="300"/>
            <ac:picMk id="9" creationId="{B75658BE-50AF-419E-8E7D-9F9DF05CD27D}"/>
          </ac:picMkLst>
        </pc:picChg>
        <pc:picChg chg="add mod">
          <ac:chgData name="Lee Sangjin" userId="22a64537f81cd252" providerId="LiveId" clId="{4FD0018E-2865-43AE-A9BE-DCB39EAFF053}" dt="2021-07-13T16:33:00.271" v="10282" actId="1076"/>
          <ac:picMkLst>
            <pc:docMk/>
            <pc:sldMk cId="2321682157" sldId="300"/>
            <ac:picMk id="11" creationId="{D5C36CA0-7AB8-407F-A9F6-C1D8E2333284}"/>
          </ac:picMkLst>
        </pc:picChg>
        <pc:picChg chg="add mod">
          <ac:chgData name="Lee Sangjin" userId="22a64537f81cd252" providerId="LiveId" clId="{4FD0018E-2865-43AE-A9BE-DCB39EAFF053}" dt="2021-07-13T16:34:04.778" v="10298" actId="1076"/>
          <ac:picMkLst>
            <pc:docMk/>
            <pc:sldMk cId="2321682157" sldId="300"/>
            <ac:picMk id="13" creationId="{8EDCCE1C-F84A-4105-B9CE-D6BA488FEE1E}"/>
          </ac:picMkLst>
        </pc:picChg>
      </pc:sldChg>
      <pc:sldChg chg="add del">
        <pc:chgData name="Lee Sangjin" userId="22a64537f81cd252" providerId="LiveId" clId="{4FD0018E-2865-43AE-A9BE-DCB39EAFF053}" dt="2021-07-13T16:29:05.854" v="9947"/>
        <pc:sldMkLst>
          <pc:docMk/>
          <pc:sldMk cId="2662394720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BBADB-4FF2-4D88-8DB4-AD800151C0F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143000"/>
            <a:ext cx="4394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7E441-9307-433F-9CF0-CB8152ACA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1292" y="902677"/>
            <a:ext cx="8821616" cy="311833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1292" y="4618892"/>
            <a:ext cx="8821616" cy="422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9734A-0892-401A-BB85-D69863EA0FBA}"/>
              </a:ext>
            </a:extLst>
          </p:cNvPr>
          <p:cNvSpPr txBox="1"/>
          <p:nvPr userDrawn="1"/>
        </p:nvSpPr>
        <p:spPr>
          <a:xfrm>
            <a:off x="961292" y="5345255"/>
            <a:ext cx="8821616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/>
              <a:t>Sangjin Lee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Bi</a:t>
            </a:r>
            <a:r>
              <a:rPr lang="en-US"/>
              <a:t>oinformatics and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en-US"/>
              <a:t>enomics Lab</a:t>
            </a:r>
          </a:p>
          <a:p>
            <a:pPr algn="ctr">
              <a:lnSpc>
                <a:spcPct val="150000"/>
              </a:lnSpc>
            </a:pPr>
            <a:r>
              <a:rPr lang="en-US"/>
              <a:t>Hanyang University</a:t>
            </a:r>
          </a:p>
        </p:txBody>
      </p:sp>
    </p:spTree>
    <p:extLst>
      <p:ext uri="{BB962C8B-B14F-4D97-AF65-F5344CB8AC3E}">
        <p14:creationId xmlns:p14="http://schemas.microsoft.com/office/powerpoint/2010/main" val="195619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A41686-DFAA-45EF-B0CB-DB24F003F6CC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8800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663" y="2548793"/>
            <a:ext cx="9266873" cy="2446214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26183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698500"/>
            <a:ext cx="10134600" cy="6464299"/>
          </a:xfrm>
        </p:spPr>
        <p:txBody>
          <a:bodyPr>
            <a:normAutofit/>
          </a:bodyPr>
          <a:lstStyle>
            <a:lvl1pPr marL="251460" indent="-251460">
              <a:buSzPct val="100000"/>
              <a:buFont typeface="+mj-lt"/>
              <a:buAutoNum type="arabicPeriod"/>
              <a:defRPr sz="11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Reference 1</a:t>
            </a:r>
          </a:p>
          <a:p>
            <a:pPr lvl="0"/>
            <a:r>
              <a:rPr lang="en-US"/>
              <a:t>Reference 2</a:t>
            </a:r>
          </a:p>
          <a:p>
            <a:pPr lvl="0"/>
            <a:r>
              <a:rPr lang="en-US"/>
              <a:t>Reference 3</a:t>
            </a:r>
          </a:p>
          <a:p>
            <a:pPr lvl="0"/>
            <a:r>
              <a:rPr lang="en-US"/>
              <a:t>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230574"/>
            <a:ext cx="1862871" cy="2825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230574"/>
            <a:ext cx="1402005" cy="282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560053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1D9F9-DCFE-4C90-ADCB-6A8E308C57DF}"/>
              </a:ext>
            </a:extLst>
          </p:cNvPr>
          <p:cNvSpPr/>
          <p:nvPr userDrawn="1"/>
        </p:nvSpPr>
        <p:spPr>
          <a:xfrm>
            <a:off x="304801" y="230574"/>
            <a:ext cx="6769099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References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283D7B-FC39-4760-8908-48C3A69C05A1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36238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34597" cy="611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1280160"/>
            <a:ext cx="10134600" cy="5882638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6ECA53-2F0A-4AB2-838E-F103C2398535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385879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_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34597" cy="611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Font typeface="+mj-lt"/>
              <a:buAutoNum type="arabicPeriod"/>
              <a:defRPr sz="1600"/>
            </a:lvl1pPr>
            <a:lvl2pPr marL="754380" indent="-251460">
              <a:buSzPct val="80000"/>
              <a:buFont typeface="+mj-lt"/>
              <a:buAutoNum type="arabicParenR"/>
              <a:defRPr sz="1400"/>
            </a:lvl2pPr>
            <a:lvl3pPr marL="1257300" indent="-251460">
              <a:buSzPct val="80000"/>
              <a:buFont typeface="+mj-lt"/>
              <a:buAutoNum type="alphaUcPeriod"/>
              <a:defRPr sz="1400"/>
            </a:lvl3pPr>
            <a:lvl4pPr marL="1760220" indent="-251460">
              <a:buSzPct val="80000"/>
              <a:buFont typeface="+mj-lt"/>
              <a:buAutoNum type="alphaLcParenR"/>
              <a:defRPr sz="1400"/>
            </a:lvl4pPr>
            <a:lvl5pPr marL="2263140" indent="-251460">
              <a:buSzPct val="80000"/>
              <a:buFont typeface="+mj-lt"/>
              <a:buAutoNum type="romanLcPeriod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D07829-7D6F-407D-8738-09081AB13243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200277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34597" cy="611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1280160"/>
            <a:ext cx="10134600" cy="5882638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romanUcPeriod"/>
              <a:defRPr sz="1600"/>
            </a:lvl1pPr>
            <a:lvl2pPr marL="845820" indent="-342900">
              <a:buSzPct val="80000"/>
              <a:buFont typeface="+mj-lt"/>
              <a:buAutoNum type="arabicPeriod"/>
              <a:defRPr sz="1400"/>
            </a:lvl2pPr>
            <a:lvl3pPr marL="1348740" indent="-342900">
              <a:buSzPct val="80000"/>
              <a:buFont typeface="+mj-lt"/>
              <a:buAutoNum type="arabicParenR"/>
              <a:defRPr sz="1400"/>
            </a:lvl3pPr>
            <a:lvl4pPr marL="1851660" indent="-342900">
              <a:buSzPct val="80000"/>
              <a:buFont typeface="+mj-lt"/>
              <a:buAutoNum type="alphaLcPeriod"/>
              <a:defRPr sz="1400"/>
            </a:lvl4pPr>
            <a:lvl5pPr marL="2354580" indent="-342900">
              <a:buSzPct val="80000"/>
              <a:buFont typeface="+mj-lt"/>
              <a:buAutoNum type="alphaLcParenR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6ECA53-2F0A-4AB2-838E-F103C2398535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244169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068" y="1798652"/>
            <a:ext cx="9266873" cy="305470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3068" y="5017477"/>
            <a:ext cx="9266873" cy="14419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F7EB11-2BD6-414C-9AF9-247B2179119D}"/>
              </a:ext>
            </a:extLst>
          </p:cNvPr>
          <p:cNvCxnSpPr/>
          <p:nvPr userDrawn="1"/>
        </p:nvCxnSpPr>
        <p:spPr>
          <a:xfrm>
            <a:off x="733068" y="4935415"/>
            <a:ext cx="92668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2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34597" cy="611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2" y="1280155"/>
            <a:ext cx="5067298" cy="5882643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27C23B-E196-4EFF-801E-1BD68295C25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72099" y="1280155"/>
            <a:ext cx="5067299" cy="5882638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0E37AF-7DE2-4BA2-B8BF-1CD09C9428A6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293284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29715" cy="6117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9684" y="1280153"/>
            <a:ext cx="3336189" cy="5882643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27B250-7AAF-49A0-BA89-9F385A538E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704004" y="1280153"/>
            <a:ext cx="3336189" cy="5882643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6C58CC-77CA-4753-B085-3B34557AF7E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098327" y="1280153"/>
            <a:ext cx="3336189" cy="5882643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1C246B-2245-4346-BE6A-62D8206DC3EB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342322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34597" cy="6117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1280160"/>
            <a:ext cx="10134597" cy="2898479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35DBB0-37A1-491A-976E-F42496DFE7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4799" y="4258840"/>
            <a:ext cx="10134597" cy="2898482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33F1E4-69C6-43B6-8465-FCB829E0FD70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294108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01782"/>
            <a:ext cx="10134595" cy="611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 Section (24)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99" y="1280160"/>
            <a:ext cx="10134597" cy="3612774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91" y="7227816"/>
            <a:ext cx="943709" cy="165804"/>
          </a:xfrm>
        </p:spPr>
        <p:txBody>
          <a:bodyPr/>
          <a:lstStyle/>
          <a:p>
            <a:fld id="{42CADE6C-03C8-4274-B5C9-2F7081769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A5D3F-4312-4B1B-9DD5-27D2866C5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47447"/>
            <a:ext cx="6869722" cy="254335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Main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8093A-A0DA-4E96-A28D-E8BB8A683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523" y="147446"/>
            <a:ext cx="1862871" cy="2543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Large Text (16)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E1E3B-21B5-4163-8C51-83006F00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7393" y="147446"/>
            <a:ext cx="1402005" cy="2543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Small Text (11)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E3220-EEBA-4B83-AB9B-B4A386993F00}"/>
              </a:ext>
            </a:extLst>
          </p:cNvPr>
          <p:cNvCxnSpPr/>
          <p:nvPr userDrawn="1"/>
        </p:nvCxnSpPr>
        <p:spPr>
          <a:xfrm>
            <a:off x="304801" y="1024545"/>
            <a:ext cx="101345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35DBB0-37A1-491A-976E-F42496DFE7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4799" y="4963434"/>
            <a:ext cx="10134599" cy="2193887"/>
          </a:xfrm>
        </p:spPr>
        <p:txBody>
          <a:bodyPr>
            <a:normAutofit/>
          </a:bodyPr>
          <a:lstStyle>
            <a:lvl1pPr>
              <a:defRPr sz="1600"/>
            </a:lvl1pPr>
            <a:lvl2pPr marL="754380" indent="-251460">
              <a:buSzPct val="80000"/>
              <a:buFont typeface="Wingdings" panose="05000000000000000000" pitchFamily="2" charset="2"/>
              <a:buChar char="§"/>
              <a:defRPr sz="1400"/>
            </a:lvl2pPr>
            <a:lvl3pPr marL="1257300" indent="-251460">
              <a:buSzPct val="80000"/>
              <a:buFont typeface="Wingdings" panose="05000000000000000000" pitchFamily="2" charset="2"/>
              <a:buChar char="§"/>
              <a:defRPr sz="1400"/>
            </a:lvl3pPr>
            <a:lvl4pPr marL="1760220" indent="-251460">
              <a:buSzPct val="80000"/>
              <a:buFont typeface="Wingdings" panose="05000000000000000000" pitchFamily="2" charset="2"/>
              <a:buChar char="§"/>
              <a:defRPr sz="1400"/>
            </a:lvl4pPr>
            <a:lvl5pPr marL="2263140" indent="-251460"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60EB55-F1F3-4642-844B-19785C2F4638}"/>
              </a:ext>
            </a:extLst>
          </p:cNvPr>
          <p:cNvSpPr txBox="1">
            <a:spLocks/>
          </p:cNvSpPr>
          <p:nvPr userDrawn="1"/>
        </p:nvSpPr>
        <p:spPr>
          <a:xfrm>
            <a:off x="3851030" y="7227816"/>
            <a:ext cx="3042138" cy="16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Bioinformatics and Genomics Lab</a:t>
            </a:r>
          </a:p>
        </p:txBody>
      </p:sp>
    </p:spTree>
    <p:extLst>
      <p:ext uri="{BB962C8B-B14F-4D97-AF65-F5344CB8AC3E}">
        <p14:creationId xmlns:p14="http://schemas.microsoft.com/office/powerpoint/2010/main" val="21906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01782"/>
            <a:ext cx="10134600" cy="611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Sub Section (24)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280160"/>
            <a:ext cx="10134600" cy="58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 (12)</a:t>
            </a:r>
          </a:p>
          <a:p>
            <a:pPr lvl="1"/>
            <a:r>
              <a:rPr lang="en-US"/>
              <a:t>Second Level (11)</a:t>
            </a:r>
          </a:p>
          <a:p>
            <a:pPr lvl="2"/>
            <a:r>
              <a:rPr lang="en-US"/>
              <a:t>Third Level (11)</a:t>
            </a:r>
          </a:p>
          <a:p>
            <a:pPr lvl="3"/>
            <a:r>
              <a:rPr lang="en-US"/>
              <a:t>Fourth Level (11)</a:t>
            </a:r>
          </a:p>
          <a:p>
            <a:pPr lvl="4"/>
            <a:r>
              <a:rPr lang="en-US"/>
              <a:t>Fifth Level (11)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1" y="7162800"/>
            <a:ext cx="943709" cy="23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DE6C-03C8-4274-B5C9-2F7081769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0" r:id="rId3"/>
    <p:sldLayoutId id="214748368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1005840" rtl="0" eaLnBrk="1" latinLnBrk="1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1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1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1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bios221/book/Chap-Model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9A3E-135F-41A4-84F9-0603312A9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292" y="1401440"/>
            <a:ext cx="8821616" cy="3118338"/>
          </a:xfrm>
        </p:spPr>
        <p:txBody>
          <a:bodyPr/>
          <a:lstStyle/>
          <a:p>
            <a:r>
              <a:rPr lang="en-US"/>
              <a:t>Modern</a:t>
            </a:r>
            <a:r>
              <a:rPr lang="ko-KR" altLang="en-US"/>
              <a:t> </a:t>
            </a:r>
            <a:r>
              <a:rPr lang="en-US" altLang="ko-KR"/>
              <a:t>Statistics</a:t>
            </a:r>
            <a:r>
              <a:rPr lang="ko-KR" altLang="en-US"/>
              <a:t> </a:t>
            </a:r>
            <a:r>
              <a:rPr lang="en-US" altLang="ko-KR"/>
              <a:t>for</a:t>
            </a:r>
            <a:r>
              <a:rPr lang="ko-KR" altLang="en-US"/>
              <a:t> </a:t>
            </a:r>
            <a:r>
              <a:rPr lang="en-US" altLang="ko-KR"/>
              <a:t>Modern</a:t>
            </a:r>
            <a:r>
              <a:rPr lang="ko-KR" altLang="en-US"/>
              <a:t> </a:t>
            </a:r>
            <a:r>
              <a:rPr lang="en-US" altLang="ko-KR"/>
              <a:t>Biology</a:t>
            </a:r>
            <a:br>
              <a:rPr lang="en-US" altLang="ko-KR"/>
            </a:br>
            <a:br>
              <a:rPr lang="en-US" altLang="ko-KR"/>
            </a:br>
            <a:r>
              <a:rPr lang="en-US" altLang="ko-KR" sz="3600">
                <a:hlinkClick r:id="rId2"/>
              </a:rPr>
              <a:t>Chapter 2</a:t>
            </a:r>
            <a:br>
              <a:rPr lang="en-US" altLang="ko-KR"/>
            </a:br>
            <a:r>
              <a:rPr lang="en-US" altLang="ko-KR"/>
              <a:t>Statistical Modeling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2BC3F-2636-42A6-A6C2-3A7423EDA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292" y="4895983"/>
            <a:ext cx="8821616" cy="422032"/>
          </a:xfrm>
        </p:spPr>
        <p:txBody>
          <a:bodyPr/>
          <a:lstStyle/>
          <a:p>
            <a:r>
              <a:rPr lang="en-US"/>
              <a:t>2021/07/13 (Tue)</a:t>
            </a:r>
          </a:p>
        </p:txBody>
      </p:sp>
    </p:spTree>
    <p:extLst>
      <p:ext uri="{BB962C8B-B14F-4D97-AF65-F5344CB8AC3E}">
        <p14:creationId xmlns:p14="http://schemas.microsoft.com/office/powerpoint/2010/main" val="179832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– More boxes: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example: DNA from one strand of DNA for the genes of </a:t>
            </a:r>
            <a:r>
              <a:rPr lang="en-US" altLang="ko-KR" i="1"/>
              <a:t>S. aureus </a:t>
            </a:r>
            <a:r>
              <a:rPr lang="en-US" altLang="ko-KR"/>
              <a:t>bacterium</a:t>
            </a:r>
          </a:p>
          <a:p>
            <a:pPr lvl="1"/>
            <a:r>
              <a:rPr lang="en-US" altLang="ko-KR"/>
              <a:t>Evolutionary selection can act on nucleotide frequencies</a:t>
            </a:r>
          </a:p>
          <a:p>
            <a:pPr lvl="1"/>
            <a:r>
              <a:rPr lang="en-US" altLang="ko-KR"/>
              <a:t>Do nucleotides occur in the same proportions in the first 10 genes?</a:t>
            </a:r>
          </a:p>
          <a:p>
            <a:pPr lvl="2"/>
            <a:r>
              <a:rPr lang="en-US" altLang="ko-KR"/>
              <a:t>If not, this would provide us with evidence for varying selective pressure on these ten genes.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66237D-9B01-47ED-AB69-CE484FA2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58" y="2515772"/>
            <a:ext cx="4877481" cy="1819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F71C61-ACA8-4AEB-851F-5B362C40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62" y="4462995"/>
            <a:ext cx="534427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1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– More boxes: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example: DNA from one strand of DNA for the genes of </a:t>
            </a:r>
            <a:r>
              <a:rPr lang="en-US" altLang="ko-KR" i="1"/>
              <a:t>S. aureus </a:t>
            </a:r>
            <a:r>
              <a:rPr lang="en-US" altLang="ko-KR"/>
              <a:t>bacterium</a:t>
            </a:r>
          </a:p>
          <a:p>
            <a:pPr lvl="1"/>
            <a:r>
              <a:rPr lang="en-US" altLang="ko-KR"/>
              <a:t>Evolutionary selection can act on nucleotide frequencies</a:t>
            </a:r>
          </a:p>
          <a:p>
            <a:pPr lvl="1"/>
            <a:r>
              <a:rPr lang="en-US" altLang="ko-KR"/>
              <a:t>Do nucleotides occur in the same proportions in the first 10 genes?</a:t>
            </a:r>
          </a:p>
          <a:p>
            <a:pPr lvl="2"/>
            <a:r>
              <a:rPr lang="en-US" altLang="ko-KR"/>
              <a:t>If not, this would provide us with evidence for varying selective pressure on these ten genes.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81831-E98E-4E8B-84EC-EA0F23FA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52" y="2452942"/>
            <a:ext cx="5315692" cy="1648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5F1D6F-A2BB-4E0D-AA88-48B2F8FF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62" y="5345732"/>
            <a:ext cx="5344271" cy="1857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CF7989-C270-4D45-8D83-A56FABF8C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25"/>
          <a:stretch/>
        </p:blipFill>
        <p:spPr>
          <a:xfrm>
            <a:off x="2699962" y="4182133"/>
            <a:ext cx="5344271" cy="11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– More boxes: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example: DNA from one strand of DNA for the genes of </a:t>
            </a:r>
            <a:r>
              <a:rPr lang="en-US" altLang="ko-KR" i="1"/>
              <a:t>S. aureus </a:t>
            </a:r>
            <a:r>
              <a:rPr lang="en-US" altLang="ko-KR"/>
              <a:t>bacterium</a:t>
            </a:r>
          </a:p>
          <a:p>
            <a:pPr lvl="1"/>
            <a:r>
              <a:rPr lang="en-US" altLang="ko-KR"/>
              <a:t>Evolutionary selection can act on nucleotide frequencies</a:t>
            </a:r>
          </a:p>
          <a:p>
            <a:pPr lvl="1"/>
            <a:r>
              <a:rPr lang="en-US" altLang="ko-KR"/>
              <a:t>Do nucleotides occur in the same proportions in the first 10 genes?</a:t>
            </a:r>
          </a:p>
          <a:p>
            <a:pPr lvl="2"/>
            <a:r>
              <a:rPr lang="en-US" altLang="ko-KR"/>
              <a:t>If not, this would provide us with evidence for varying selective pressure on these ten genes.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81831-E98E-4E8B-84EC-EA0F23FA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52" y="2452942"/>
            <a:ext cx="5315692" cy="1648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5F1D6F-A2BB-4E0D-AA88-48B2F8FF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62" y="5345732"/>
            <a:ext cx="5344271" cy="1857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CF7989-C270-4D45-8D83-A56FABF8C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25"/>
          <a:stretch/>
        </p:blipFill>
        <p:spPr>
          <a:xfrm>
            <a:off x="2699962" y="4182133"/>
            <a:ext cx="5344271" cy="11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– More boxes: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example: DNA from one strand of DNA for the genes of </a:t>
            </a:r>
            <a:r>
              <a:rPr lang="en-US" altLang="ko-KR" i="1"/>
              <a:t>S. aureus </a:t>
            </a:r>
            <a:r>
              <a:rPr lang="en-US" altLang="ko-KR"/>
              <a:t>bacterium</a:t>
            </a:r>
          </a:p>
          <a:p>
            <a:pPr lvl="1"/>
            <a:r>
              <a:rPr lang="en-US" altLang="ko-KR"/>
              <a:t>Evolutionary selection can act on nucleotide frequencies</a:t>
            </a:r>
          </a:p>
          <a:p>
            <a:pPr lvl="1"/>
            <a:r>
              <a:rPr lang="en-US" altLang="ko-KR"/>
              <a:t>Do nucleotides occur in the same proportions in the first 10 genes?</a:t>
            </a:r>
          </a:p>
          <a:p>
            <a:pPr lvl="2"/>
            <a:r>
              <a:rPr lang="en-US" altLang="ko-KR"/>
              <a:t>If not, this would provide us with evidence for varying selective pressure on these ten genes.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81831-E98E-4E8B-84EC-EA0F23FA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0" y="2442033"/>
            <a:ext cx="5315692" cy="1648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5F1D6F-A2BB-4E0D-AA88-48B2F8FF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0" y="5334823"/>
            <a:ext cx="5344271" cy="1857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CF7989-C270-4D45-8D83-A56FABF8C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25"/>
          <a:stretch/>
        </p:blipFill>
        <p:spPr>
          <a:xfrm>
            <a:off x="217650" y="4171224"/>
            <a:ext cx="5344271" cy="1105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14B98-F30A-4572-B341-5D829307D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93" y="2442033"/>
            <a:ext cx="4877481" cy="2972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041D6-996D-437A-AE96-5610FD1D6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889" y="5497880"/>
            <a:ext cx="2238687" cy="1895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E43824-E452-4E14-BB26-91EC1663F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445" y="4304609"/>
            <a:ext cx="704948" cy="28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19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2.6 – The </a:t>
            </a:r>
            <a:r>
              <a:rPr lang="el-GR" altLang="ko-KR" b="0" i="0">
                <a:solidFill>
                  <a:srgbClr val="222222"/>
                </a:solidFill>
                <a:effectLst/>
                <a:latin typeface="MJXc-TeX-math-I"/>
              </a:rPr>
              <a:t>χ</a:t>
            </a:r>
            <a:r>
              <a:rPr lang="en-US" altLang="ko-KR" baseline="30000"/>
              <a:t>2</a:t>
            </a:r>
            <a:r>
              <a:rPr lang="en-US" altLang="ko-KR"/>
              <a:t>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We can use statistical theory to come to the same conclusion without running the Monte Carlo simulations.</a:t>
            </a:r>
          </a:p>
          <a:p>
            <a:pPr lvl="1"/>
            <a:r>
              <a:rPr lang="en-US" altLang="ko-KR"/>
              <a:t>Monte Carlo has limitations, so if any theory is applicable that tends to be useful.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The granularity of the computation is 1/B, so we cannot estimate any probabilities smaller than that, and the uncertainty of the estimate is larger.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Many simulations take a long time.</a:t>
            </a:r>
          </a:p>
          <a:p>
            <a:r>
              <a:rPr lang="en-US" altLang="ko-KR">
                <a:sym typeface="Wingdings" panose="05000000000000000000" pitchFamily="2" charset="2"/>
              </a:rPr>
              <a:t>The theoretical distribution of the simulstat statistic is called the</a:t>
            </a:r>
            <a:r>
              <a:rPr lang="el-GR" altLang="ko-KR" b="0" i="0">
                <a:solidFill>
                  <a:srgbClr val="222222"/>
                </a:solidFill>
                <a:effectLst/>
                <a:latin typeface="MJXc-TeX-math-I"/>
              </a:rPr>
              <a:t> χ</a:t>
            </a:r>
            <a:r>
              <a:rPr lang="en-US" altLang="ko-KR" baseline="30000"/>
              <a:t>2</a:t>
            </a:r>
            <a:r>
              <a:rPr lang="en-US" altLang="ko-KR"/>
              <a:t> (chi-squared) distribution with parameter 30 (degree of freedom (df) = 10 x (4-1)).</a:t>
            </a:r>
          </a:p>
          <a:p>
            <a:pPr lvl="1"/>
            <a:r>
              <a:rPr lang="en-US" altLang="ko-KR"/>
              <a:t>Can be confirmed using the QQ (quantile-quantile) plot, another visual goodness-of-fit tool.</a:t>
            </a:r>
          </a:p>
          <a:p>
            <a:pPr lvl="1"/>
            <a:r>
              <a:rPr lang="en-US" altLang="ko-KR"/>
              <a:t>When comparing two distributions, whether from two different samples or from one sample versus a theoretical model, just looking at histograms is not informative enough.</a:t>
            </a:r>
          </a:p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CCAFE-7B06-4591-80A1-DDE64EF1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42" y="4195448"/>
            <a:ext cx="4934639" cy="895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858C3-50A7-4B11-BF83-6D22E9B9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28" y="3985315"/>
            <a:ext cx="2766400" cy="2850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A82C17-904E-43C8-A972-68D6F017C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68" y="5741356"/>
            <a:ext cx="2057687" cy="771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D3510D-E5F1-4E27-BC1C-5C1346F82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609" y="5977850"/>
            <a:ext cx="704948" cy="28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17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2.7 – Chargaff’s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Chargaff’s rule: A + G = T + C </a:t>
            </a:r>
            <a:r>
              <a:rPr lang="en-US" altLang="ko-KR">
                <a:sym typeface="Wingdings" panose="05000000000000000000" pitchFamily="2" charset="2"/>
              </a:rPr>
              <a:t> A=T &amp; G=C</a:t>
            </a:r>
          </a:p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6A33A-213E-4157-AA12-D2C640BA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89" y="3211688"/>
            <a:ext cx="4163006" cy="2019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F2324-184A-4E13-9A88-C79E02FF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44" y="2059662"/>
            <a:ext cx="1931709" cy="335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92661F-6BBB-464F-8F01-D6F158B62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55" y="2938040"/>
            <a:ext cx="309605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2.7 – Chargaff’s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Chargaff’s rule: A + G = T + C </a:t>
            </a:r>
            <a:r>
              <a:rPr lang="en-US" altLang="ko-KR">
                <a:sym typeface="Wingdings" panose="05000000000000000000" pitchFamily="2" charset="2"/>
              </a:rPr>
              <a:t> A=T &amp; G=C</a:t>
            </a:r>
          </a:p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92661F-6BBB-464F-8F01-D6F158B6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71" y="2859214"/>
            <a:ext cx="3096057" cy="2724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57876-C986-4CEB-B931-5C23F62D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94" y="1715997"/>
            <a:ext cx="2699407" cy="520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4F70E-A1AC-4A85-9CC5-1D7378DA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563" y="2415285"/>
            <a:ext cx="3178477" cy="3005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D97DE-4C7E-49DC-B354-E43E14A2C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30" y="2965505"/>
            <a:ext cx="2981741" cy="1524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F63BDF-7384-46C7-BFDA-1DDAC9EBD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930" y="4739427"/>
            <a:ext cx="2991267" cy="15242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48FAF4-B6EC-421C-B09B-1A1FACF6DD9D}"/>
              </a:ext>
            </a:extLst>
          </p:cNvPr>
          <p:cNvSpPr/>
          <p:nvPr/>
        </p:nvSpPr>
        <p:spPr>
          <a:xfrm>
            <a:off x="3282462" y="1291883"/>
            <a:ext cx="1019907" cy="256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5C311A-42E8-47B6-9EE1-ACD6164A02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6434"/>
          <a:stretch/>
        </p:blipFill>
        <p:spPr>
          <a:xfrm>
            <a:off x="4525981" y="6383239"/>
            <a:ext cx="4391638" cy="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9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2.7 – Chargaff’s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Chargaff’s rule: A + G = T + C </a:t>
            </a:r>
            <a:r>
              <a:rPr lang="en-US" altLang="ko-KR">
                <a:sym typeface="Wingdings" panose="05000000000000000000" pitchFamily="2" charset="2"/>
              </a:rPr>
              <a:t> A=T &amp; G=C</a:t>
            </a:r>
          </a:p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57876-C986-4CEB-B931-5C23F62D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396" y="1631839"/>
            <a:ext cx="2699407" cy="520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5E82-CEC2-4CD9-A861-DD91CC767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0" y="2644871"/>
            <a:ext cx="4391638" cy="3153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9F951D-B0AE-45E9-9845-8325F346D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80" y="5280933"/>
            <a:ext cx="2832871" cy="1448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460595-05D8-4812-B011-670A02D0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494" y="2392856"/>
            <a:ext cx="3096057" cy="2724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1E5956-707F-4661-869C-323357C29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553" y="5831302"/>
            <a:ext cx="1943371" cy="15623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E5D69B-DC4E-4FBB-AE86-8E1E01EBA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2133" y="4977744"/>
            <a:ext cx="2915057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9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1F78-80A6-44ED-9690-DB63853B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2.7.2 – A</a:t>
            </a:r>
            <a:r>
              <a:rPr lang="ko-KR" altLang="en-US"/>
              <a:t> </a:t>
            </a:r>
            <a:r>
              <a:rPr lang="en-US" altLang="ko-KR"/>
              <a:t>special</a:t>
            </a:r>
            <a:r>
              <a:rPr lang="ko-KR" altLang="en-US"/>
              <a:t> </a:t>
            </a:r>
            <a:r>
              <a:rPr lang="en-US" altLang="ko-KR"/>
              <a:t>multinomial: Hardy-Weinberg equilibrium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17AE-6F62-4C63-8FB4-A6B2544F1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Postulates</a:t>
            </a:r>
          </a:p>
          <a:p>
            <a:pPr lvl="1"/>
            <a:r>
              <a:rPr lang="en-US" altLang="ko-KR"/>
              <a:t>Allele frequencies are independent of each other.</a:t>
            </a:r>
          </a:p>
          <a:p>
            <a:pPr lvl="1"/>
            <a:r>
              <a:rPr lang="en-US" altLang="ko-KR"/>
              <a:t>There is random mating in a larger population with equal distribution of the alleles among sexes.</a:t>
            </a:r>
          </a:p>
          <a:p>
            <a:r>
              <a:rPr lang="en-US" altLang="ko-KR"/>
              <a:t>Two alleles: M (p), N (q = 1-p)</a:t>
            </a:r>
          </a:p>
          <a:p>
            <a:r>
              <a:rPr lang="en-US" altLang="ko-KR"/>
              <a:t>Three genotypes: MM (p</a:t>
            </a:r>
            <a:r>
              <a:rPr lang="en-US" altLang="ko-KR" baseline="30000"/>
              <a:t>2</a:t>
            </a:r>
            <a:r>
              <a:rPr lang="en-US" altLang="ko-KR"/>
              <a:t>), MN (2pq), NN (q</a:t>
            </a:r>
            <a:r>
              <a:rPr lang="en-US" altLang="ko-KR" baseline="30000"/>
              <a:t>2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A7E3-5DE4-4513-A591-FF3B5359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44EAD-75B0-427A-AE86-FBA0191BE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53D54-3098-42E9-9702-D49038CC3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9CB81-62DE-4EDB-9806-77160B3FD2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CFD00-C778-4430-B1BF-658C54F7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674" y="3124016"/>
            <a:ext cx="5010849" cy="49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264533-737B-40EF-ACB6-7998C44A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62" y="3771900"/>
            <a:ext cx="3353268" cy="342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DCB9AA-D182-4D02-85CE-EF7773B6D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38" y="4250080"/>
            <a:ext cx="2734057" cy="281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7E0036-B3E8-428C-8169-854074655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975" y="5323124"/>
            <a:ext cx="2238687" cy="1467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F3745A-8900-4114-AA3A-930165467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975" y="4646891"/>
            <a:ext cx="176237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The Bayesian paradigm</a:t>
            </a:r>
          </a:p>
          <a:p>
            <a:pPr lvl="1"/>
            <a:r>
              <a:rPr lang="en-US" altLang="ko-KR"/>
              <a:t>A practical approach where </a:t>
            </a:r>
            <a:r>
              <a:rPr lang="en-US" altLang="ko-KR" b="1"/>
              <a:t>prior</a:t>
            </a:r>
            <a:r>
              <a:rPr lang="en-US" altLang="ko-KR"/>
              <a:t> and </a:t>
            </a:r>
            <a:r>
              <a:rPr lang="en-US" altLang="ko-KR" b="1"/>
              <a:t>posterior</a:t>
            </a:r>
            <a:r>
              <a:rPr lang="en-US" altLang="ko-KR"/>
              <a:t> distributions are used as models of our knowledge before and after collecting some data and making an observation.</a:t>
            </a:r>
          </a:p>
          <a:p>
            <a:pPr lvl="1"/>
            <a:r>
              <a:rPr lang="en-US" altLang="ko-KR"/>
              <a:t>Start with a hypothesis (H) and use data to decide whether the hypothesis is true.</a:t>
            </a:r>
          </a:p>
          <a:p>
            <a:pPr lvl="2"/>
            <a:r>
              <a:rPr lang="en-US" altLang="ko-KR"/>
              <a:t>We can formalize our prior knowledge about H in the form of a prior probability, P(H).</a:t>
            </a:r>
          </a:p>
          <a:p>
            <a:pPr lvl="2"/>
            <a:r>
              <a:rPr lang="en-US" altLang="ko-KR"/>
              <a:t>After we see the data, we can model the posterior probability, P(H|D).</a:t>
            </a:r>
          </a:p>
          <a:p>
            <a:pPr lvl="2"/>
            <a:r>
              <a:rPr lang="en-US" altLang="ko-KR"/>
              <a:t>P(H|D) may be higher or lower than P(H), depending on what the data D were.</a:t>
            </a:r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36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In the previous chapter</a:t>
            </a:r>
          </a:p>
          <a:p>
            <a:pPr lvl="1"/>
            <a:r>
              <a:rPr lang="en-US" altLang="ko-KR"/>
              <a:t>Learned about </a:t>
            </a:r>
            <a:r>
              <a:rPr lang="en-US" altLang="ko-KR" b="1"/>
              <a:t>generative models </a:t>
            </a:r>
            <a:r>
              <a:rPr lang="en-US" altLang="ko-KR"/>
              <a:t>(binomial, Poisson, multinomial) and their respective parameters.</a:t>
            </a:r>
          </a:p>
          <a:p>
            <a:pPr lvl="1"/>
            <a:r>
              <a:rPr lang="en-US" altLang="ko-KR"/>
              <a:t>Learned how to attribute biological data to these models and obtain probabilities for decision making.</a:t>
            </a:r>
          </a:p>
          <a:p>
            <a:pPr lvl="2"/>
            <a:r>
              <a:rPr lang="en-US" altLang="ko-KR"/>
              <a:t>e.g., epitope detection</a:t>
            </a:r>
          </a:p>
          <a:p>
            <a:pPr lvl="1"/>
            <a:r>
              <a:rPr lang="en-US" altLang="ko-KR"/>
              <a:t>Limitations</a:t>
            </a:r>
          </a:p>
          <a:p>
            <a:pPr lvl="2"/>
            <a:r>
              <a:rPr lang="en-US" altLang="ko-KR"/>
              <a:t>In many real situations, neither the generative model nor the parameters are known and need to be estimated based on the data. </a:t>
            </a:r>
            <a:r>
              <a:rPr lang="en-US" altLang="ko-KR">
                <a:sym typeface="Wingdings" panose="05000000000000000000" pitchFamily="2" charset="2"/>
              </a:rPr>
              <a:t> </a:t>
            </a:r>
            <a:r>
              <a:rPr lang="en-US" altLang="ko-KR" b="1">
                <a:sym typeface="Wingdings" panose="05000000000000000000" pitchFamily="2" charset="2"/>
              </a:rPr>
              <a:t>Statistical inference (bottom-up)</a:t>
            </a:r>
          </a:p>
          <a:p>
            <a:endParaRPr lang="en-US" altLang="ko-KR">
              <a:sym typeface="Wingdings" panose="05000000000000000000" pitchFamily="2" charset="2"/>
            </a:endParaRPr>
          </a:p>
          <a:p>
            <a:r>
              <a:rPr lang="en-US" altLang="ko-KR">
                <a:sym typeface="Wingdings" panose="05000000000000000000" pitchFamily="2" charset="2"/>
              </a:rPr>
              <a:t>In this chapter</a:t>
            </a:r>
          </a:p>
          <a:p>
            <a:pPr lvl="1"/>
            <a:r>
              <a:rPr lang="en-US" altLang="ko-KR"/>
              <a:t>“</a:t>
            </a:r>
            <a:r>
              <a:rPr lang="en-US" altLang="ko-KR" b="1"/>
              <a:t>Probability</a:t>
            </a:r>
            <a:r>
              <a:rPr lang="en-US" altLang="ko-KR"/>
              <a:t>” vs. “</a:t>
            </a:r>
            <a:r>
              <a:rPr lang="en-US" altLang="ko-KR" b="1"/>
              <a:t>Statistics</a:t>
            </a:r>
            <a:r>
              <a:rPr lang="en-US" altLang="ko-KR"/>
              <a:t>”</a:t>
            </a:r>
          </a:p>
          <a:p>
            <a:pPr lvl="1"/>
            <a:r>
              <a:rPr lang="en-US" altLang="ko-KR"/>
              <a:t>Estimate parameters through </a:t>
            </a:r>
            <a:r>
              <a:rPr lang="en-US" altLang="ko-KR" b="1"/>
              <a:t>maximum likelihood.</a:t>
            </a:r>
          </a:p>
          <a:p>
            <a:pPr lvl="1"/>
            <a:r>
              <a:rPr lang="en-US" altLang="ko-KR"/>
              <a:t>Make inferences from data for which we have prior information using the </a:t>
            </a:r>
            <a:r>
              <a:rPr lang="en-US" altLang="ko-KR" b="1"/>
              <a:t>Bayesian paradigm.</a:t>
            </a:r>
          </a:p>
          <a:p>
            <a:pPr lvl="1"/>
            <a:r>
              <a:rPr lang="en-US" altLang="ko-KR"/>
              <a:t>Use statistical models and estimation to evaluate dependencies in binomial and multinomial distributions.</a:t>
            </a:r>
          </a:p>
          <a:p>
            <a:pPr lvl="1"/>
            <a:r>
              <a:rPr lang="en-US" altLang="ko-KR"/>
              <a:t>Analyze some historically interesting genomic data.</a:t>
            </a:r>
          </a:p>
          <a:p>
            <a:pPr lvl="1"/>
            <a:r>
              <a:rPr lang="en-US" altLang="ko-KR"/>
              <a:t>Make Markov chain models for dependent data.</a:t>
            </a:r>
          </a:p>
          <a:p>
            <a:pPr lvl="1"/>
            <a:r>
              <a:rPr lang="en-US" altLang="ko-KR"/>
              <a:t>Do a few concrete applications counting motifs in whole genomes and manipulate special Bioconductor classes dedicated to genomic data.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50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Example</a:t>
            </a:r>
            <a:r>
              <a:rPr lang="ko-KR" altLang="en-US"/>
              <a:t> </a:t>
            </a:r>
            <a:r>
              <a:rPr lang="en-US" altLang="ko-KR"/>
              <a:t>data</a:t>
            </a:r>
          </a:p>
          <a:p>
            <a:pPr lvl="1"/>
            <a:r>
              <a:rPr lang="en-US" altLang="ko-KR"/>
              <a:t>n = 300</a:t>
            </a:r>
          </a:p>
          <a:p>
            <a:pPr lvl="1"/>
            <a:r>
              <a:rPr lang="en-US" altLang="ko-KR"/>
              <a:t>y = 40 (successes)</a:t>
            </a:r>
          </a:p>
          <a:p>
            <a:r>
              <a:rPr lang="en-US" altLang="ko-KR"/>
              <a:t>Modelled by the binomial distribution</a:t>
            </a:r>
          </a:p>
          <a:p>
            <a:endParaRPr lang="en-US" altLang="ko-KR"/>
          </a:p>
          <a:p>
            <a:endParaRPr lang="en-US" altLang="ko-KR"/>
          </a:p>
          <a:p>
            <a:pPr marL="502920" lvl="1" indent="0">
              <a:buNone/>
            </a:pPr>
            <a:endParaRPr lang="en-US" altLang="ko-KR"/>
          </a:p>
          <a:p>
            <a:pPr marL="502920" lvl="1" indent="0">
              <a:buNone/>
            </a:pPr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Theta: the probability of success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72031" y="2901464"/>
            <a:ext cx="641810" cy="21177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40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78E2F5-569A-4FEE-837C-C91BF069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50" y="2468624"/>
            <a:ext cx="5140441" cy="79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6C681-9115-4E74-80B0-9C61C1AE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50" y="3308201"/>
            <a:ext cx="5729557" cy="565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13E9A9-81CC-4CFD-90D4-46AE8089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935" y="4313272"/>
            <a:ext cx="5604325" cy="971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AADB82-4661-46BA-AE49-CC927D1FB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748" y="5302405"/>
            <a:ext cx="2357584" cy="2008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AC64D-2D30-4A86-90DE-4036E7993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610" y="5900564"/>
            <a:ext cx="1514686" cy="2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875B3A-E5B4-4B60-974A-13792EB72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819" y="5022736"/>
            <a:ext cx="2214022" cy="2214022"/>
          </a:xfrm>
          <a:prstGeom prst="rect">
            <a:avLst/>
          </a:prstGeom>
        </p:spPr>
      </p:pic>
      <p:pic>
        <p:nvPicPr>
          <p:cNvPr id="1026" name="Picture 2" descr="How to Plot a Binomial Distribution in R - Statology">
            <a:extLst>
              <a:ext uri="{FF2B5EF4-FFF2-40B4-BE49-F238E27FC236}">
                <a16:creationId xmlns:a16="http://schemas.microsoft.com/office/drawing/2014/main" id="{6E2FB260-BABE-4C80-9A79-97EF7EA7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27" y="1537052"/>
            <a:ext cx="1756064" cy="16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4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Example</a:t>
            </a:r>
            <a:r>
              <a:rPr lang="ko-KR" altLang="en-US"/>
              <a:t> </a:t>
            </a:r>
            <a:r>
              <a:rPr lang="en-US" altLang="ko-KR"/>
              <a:t>data</a:t>
            </a:r>
          </a:p>
          <a:p>
            <a:pPr lvl="1"/>
            <a:r>
              <a:rPr lang="en-US" altLang="ko-KR"/>
              <a:t>n = 300</a:t>
            </a:r>
          </a:p>
          <a:p>
            <a:pPr lvl="1"/>
            <a:r>
              <a:rPr lang="en-US" altLang="ko-KR"/>
              <a:t>y = 40 (successes)</a:t>
            </a:r>
          </a:p>
          <a:p>
            <a:r>
              <a:rPr lang="en-US" altLang="ko-KR"/>
              <a:t>Modelled by the binomial distribution</a:t>
            </a:r>
          </a:p>
          <a:p>
            <a:pPr lvl="1"/>
            <a:r>
              <a:rPr lang="en-US" altLang="ko-KR"/>
              <a:t>Theta can be drawn from a statistical distribution (= not a single, fixed value).</a:t>
            </a:r>
          </a:p>
          <a:p>
            <a:pPr lvl="2"/>
            <a:r>
              <a:rPr lang="en-US" altLang="ko-KR"/>
              <a:t>Y ~ B(n = 500, p = 0.4) </a:t>
            </a:r>
            <a:r>
              <a:rPr lang="en-US" altLang="ko-KR">
                <a:sym typeface="Wingdings" panose="05000000000000000000" pitchFamily="2" charset="2"/>
              </a:rPr>
              <a:t> Binomial distribution of Y</a:t>
            </a:r>
            <a:endParaRPr lang="en-US" altLang="ko-KR"/>
          </a:p>
          <a:p>
            <a:pPr lvl="2"/>
            <a:r>
              <a:rPr lang="en-US" altLang="ko-KR"/>
              <a:t>Y ~ B(n = 500, p = (follows a distribution) ) </a:t>
            </a:r>
            <a:r>
              <a:rPr lang="en-US" altLang="ko-KR">
                <a:sym typeface="Wingdings" panose="05000000000000000000" pitchFamily="2" charset="2"/>
              </a:rPr>
              <a:t> Marginal distribution of Y</a:t>
            </a:r>
            <a:endParaRPr lang="en-US" altLang="ko-KR"/>
          </a:p>
          <a:p>
            <a:pPr lvl="1"/>
            <a:endParaRPr lang="en-US" altLang="ko-KR">
              <a:sym typeface="Wingdings" panose="05000000000000000000" pitchFamily="2" charset="2"/>
            </a:endParaRPr>
          </a:p>
          <a:p>
            <a:pPr lvl="1"/>
            <a:endParaRPr lang="en-US" altLang="ko-KR">
              <a:sym typeface="Wingdings" panose="05000000000000000000" pitchFamily="2" charset="2"/>
            </a:endParaRPr>
          </a:p>
          <a:p>
            <a:pPr lvl="1"/>
            <a:endParaRPr lang="en-US" altLang="ko-KR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>
              <a:sym typeface="Wingdings" panose="05000000000000000000" pitchFamily="2" charset="2"/>
            </a:endParaRPr>
          </a:p>
          <a:p>
            <a:pPr lvl="1"/>
            <a:r>
              <a:rPr lang="en-US" altLang="ko-KR"/>
              <a:t>Using prior knowledge of the data, we first define a seemingly likely distribution of theta. </a:t>
            </a:r>
            <a:r>
              <a:rPr lang="en-US" altLang="ko-KR">
                <a:sym typeface="Wingdings" panose="05000000000000000000" pitchFamily="2" charset="2"/>
              </a:rPr>
              <a:t> Prior distribution</a:t>
            </a:r>
          </a:p>
          <a:p>
            <a:pPr lvl="1"/>
            <a:r>
              <a:rPr lang="en-US" altLang="ko-KR"/>
              <a:t>After observing the data, we update the theta distribution. </a:t>
            </a:r>
            <a:r>
              <a:rPr lang="en-US" altLang="ko-KR">
                <a:sym typeface="Wingdings" panose="05000000000000000000" pitchFamily="2" charset="2"/>
              </a:rPr>
              <a:t> Posterior distribution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D31ECC-EE21-4ED0-9864-7AF6FCED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93" y="3481433"/>
            <a:ext cx="2378882" cy="1738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341C1E-0572-4E74-897A-A38348EC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67" y="2971632"/>
            <a:ext cx="2229161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2.9 – Bayesian thinking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</a:p>
          <a:p>
            <a:pPr lvl="1"/>
            <a:r>
              <a:rPr lang="en-US" altLang="ko-KR" dirty="0"/>
              <a:t>n = 300</a:t>
            </a:r>
          </a:p>
          <a:p>
            <a:pPr lvl="1"/>
            <a:r>
              <a:rPr lang="en-US" altLang="ko-KR" dirty="0"/>
              <a:t>y = 40 (successes)</a:t>
            </a:r>
          </a:p>
          <a:p>
            <a:r>
              <a:rPr lang="en-US" altLang="ko-KR" dirty="0"/>
              <a:t>Modelled by the binomial distribution</a:t>
            </a:r>
          </a:p>
          <a:p>
            <a:pPr lvl="1"/>
            <a:r>
              <a:rPr lang="en-US" altLang="ko-KR" dirty="0"/>
              <a:t>Theta can be drawn from a statistical distribution (= not a single, fixed value).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When looking at a parameter that </a:t>
            </a:r>
            <a:r>
              <a:rPr lang="en-US" altLang="ko-KR" b="1" dirty="0">
                <a:sym typeface="Wingdings" panose="05000000000000000000" pitchFamily="2" charset="2"/>
              </a:rPr>
              <a:t>expresses a proportion of a probability (0 &lt;= p &lt;= 1)</a:t>
            </a:r>
            <a:r>
              <a:rPr lang="en-US" altLang="ko-KR" dirty="0">
                <a:sym typeface="Wingdings" panose="05000000000000000000" pitchFamily="2" charset="2"/>
              </a:rPr>
              <a:t>, it is convenient to use the </a:t>
            </a:r>
            <a:r>
              <a:rPr lang="en-US" altLang="ko-KR" b="1" dirty="0">
                <a:sym typeface="Wingdings" panose="05000000000000000000" pitchFamily="2" charset="2"/>
              </a:rPr>
              <a:t>beta distribution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If the prior distribution is beta-shaped, the updated posterior distribution will also have a beta distribution.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41C1E-0572-4E74-897A-A38348ECA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41" y="3531026"/>
            <a:ext cx="3303646" cy="3331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1D14B-1520-4E0C-8126-975DA091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97" y="3542520"/>
            <a:ext cx="5410530" cy="791497"/>
          </a:xfrm>
          <a:prstGeom prst="rect">
            <a:avLst/>
          </a:prstGeom>
        </p:spPr>
      </p:pic>
      <p:pic>
        <p:nvPicPr>
          <p:cNvPr id="1026" name="Picture 2" descr="Beta distribution - Wikipedia">
            <a:extLst>
              <a:ext uri="{FF2B5EF4-FFF2-40B4-BE49-F238E27FC236}">
                <a16:creationId xmlns:a16="http://schemas.microsoft.com/office/drawing/2014/main" id="{20EDE689-D3D2-429C-8F37-CFC861F7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3" y="4488080"/>
            <a:ext cx="2646388" cy="21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2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</a:p>
          <a:p>
            <a:pPr lvl="1"/>
            <a:r>
              <a:rPr lang="en-US" altLang="ko-KR" dirty="0"/>
              <a:t>n = 300</a:t>
            </a:r>
          </a:p>
          <a:p>
            <a:pPr lvl="1"/>
            <a:r>
              <a:rPr lang="en-US" altLang="ko-KR" dirty="0"/>
              <a:t>y = 40 (successes)</a:t>
            </a:r>
          </a:p>
          <a:p>
            <a:r>
              <a:rPr lang="en-US" altLang="ko-KR" dirty="0"/>
              <a:t>Modelled by the binomial distribution</a:t>
            </a:r>
          </a:p>
          <a:p>
            <a:pPr lvl="1"/>
            <a:r>
              <a:rPr lang="en-US" altLang="ko-KR" dirty="0"/>
              <a:t>Using prior knowledge of the data, we first define a seemingly likely distribution of theta.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b="1" dirty="0">
                <a:sym typeface="Wingdings" panose="05000000000000000000" pitchFamily="2" charset="2"/>
              </a:rPr>
              <a:t>Prior distribution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Run 100,000 simulations and get 100,000 success counts from a binomial distribution with n = 300 and 100,000 different thetas generated from a beta distribution B(a=50, b=350).</a:t>
            </a:r>
          </a:p>
          <a:p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50B1C2-566B-4021-93B8-EAFB99BA0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8" y="3354433"/>
            <a:ext cx="4486901" cy="1371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5F1E72-16E4-41F8-A62A-90515A22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17" y="4704970"/>
            <a:ext cx="2724429" cy="2724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829CA1-CC04-42FA-9838-22DFEC06B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6" y="3600451"/>
            <a:ext cx="4110058" cy="30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5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</a:p>
          <a:p>
            <a:pPr lvl="1"/>
            <a:r>
              <a:rPr lang="en-US" altLang="ko-KR" dirty="0"/>
              <a:t>n = 300</a:t>
            </a:r>
          </a:p>
          <a:p>
            <a:pPr lvl="1"/>
            <a:r>
              <a:rPr lang="en-US" altLang="ko-KR" dirty="0"/>
              <a:t>y = 40 (successes)</a:t>
            </a:r>
          </a:p>
          <a:p>
            <a:r>
              <a:rPr lang="en-US" altLang="ko-KR" dirty="0"/>
              <a:t>Modelled by the binomial distribution</a:t>
            </a:r>
          </a:p>
          <a:p>
            <a:pPr lvl="1"/>
            <a:r>
              <a:rPr lang="en-US" altLang="ko-KR" dirty="0"/>
              <a:t>After observing the data, we update the theta distribution.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b="1" dirty="0">
                <a:sym typeface="Wingdings" panose="05000000000000000000" pitchFamily="2" charset="2"/>
              </a:rPr>
              <a:t>Posterior distribution</a:t>
            </a:r>
            <a:endParaRPr lang="en-US" altLang="ko-KR" b="1" dirty="0"/>
          </a:p>
          <a:p>
            <a:pPr lvl="2"/>
            <a:r>
              <a:rPr lang="en-US" altLang="ko-KR" dirty="0"/>
              <a:t>The posterior distribution of theta is the distribution of the thetas that resulted in y = 40.</a:t>
            </a:r>
          </a:p>
          <a:p>
            <a:pPr lvl="2"/>
            <a:r>
              <a:rPr lang="en-US" altLang="ko-KR" dirty="0"/>
              <a:t>The posterior distribution is </a:t>
            </a:r>
            <a:r>
              <a:rPr lang="en-US" altLang="ko-KR" b="1" dirty="0"/>
              <a:t>a beta distribution with a = 50+y, b = 350+(n-y).</a:t>
            </a:r>
            <a:endParaRPr lang="ko-KR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C8ADB-572A-4C57-BFCF-74D7DF40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94" y="3921312"/>
            <a:ext cx="3024596" cy="3024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73631F-688D-49C9-95D4-AF96CBB1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50" y="3921312"/>
            <a:ext cx="3024595" cy="3024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F87564-3E09-43E4-B6A0-CC6C9E70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715" y="3601960"/>
            <a:ext cx="4714953" cy="254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5002ED-38B0-45E0-9F35-83A7F3688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872" y="4004332"/>
            <a:ext cx="1854278" cy="1460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282C5B-62A1-4514-8A15-F821C1A2E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457" y="5531604"/>
            <a:ext cx="2029108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0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New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</a:p>
          <a:p>
            <a:pPr lvl="1"/>
            <a:r>
              <a:rPr lang="en-US" altLang="ko-KR" dirty="0"/>
              <a:t>n = 150</a:t>
            </a:r>
          </a:p>
          <a:p>
            <a:pPr lvl="1"/>
            <a:r>
              <a:rPr lang="en-US" altLang="ko-KR" dirty="0"/>
              <a:t>y = 25 (successes)</a:t>
            </a:r>
          </a:p>
          <a:p>
            <a:r>
              <a:rPr lang="en-US" altLang="ko-KR" dirty="0"/>
              <a:t>Modelled by the binomial distribution</a:t>
            </a:r>
          </a:p>
          <a:p>
            <a:pPr lvl="1"/>
            <a:r>
              <a:rPr lang="en-US" altLang="ko-KR" dirty="0"/>
              <a:t>After observing the data, we update the theta distribution. </a:t>
            </a:r>
            <a:r>
              <a:rPr lang="en-US" altLang="ko-KR" dirty="0">
                <a:sym typeface="Wingdings" panose="05000000000000000000" pitchFamily="2" charset="2"/>
              </a:rPr>
              <a:t> Posterior distribution</a:t>
            </a:r>
            <a:endParaRPr lang="en-US" altLang="ko-KR" dirty="0"/>
          </a:p>
          <a:p>
            <a:pPr lvl="2"/>
            <a:r>
              <a:rPr lang="en-US" altLang="ko-KR" dirty="0"/>
              <a:t>The posterior distribution is a beta distribution with </a:t>
            </a:r>
            <a:r>
              <a:rPr lang="en-US" altLang="ko-KR" b="1" dirty="0"/>
              <a:t>a = 90+25</a:t>
            </a:r>
            <a:r>
              <a:rPr lang="en-US" altLang="ko-KR" dirty="0"/>
              <a:t>, </a:t>
            </a:r>
            <a:r>
              <a:rPr lang="en-US" altLang="ko-KR" b="1" dirty="0"/>
              <a:t>b=610+125.</a:t>
            </a:r>
            <a:endParaRPr lang="ko-KR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0DC39-ED19-4794-8CF0-C2A3572A8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75" y="3771900"/>
            <a:ext cx="3024596" cy="3024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5C3104-22C3-42C6-957F-03BFBE39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30" y="3771900"/>
            <a:ext cx="3024596" cy="3024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A7BDD9-2A2A-4A2B-BE6B-DAAD62BED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517" y="3519586"/>
            <a:ext cx="4201111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C6-6F12-45BF-BE1B-D27D4A2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2.9 – Bayesian thinking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9454-58E5-4EEF-B9CE-2F101E42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 a general rule, the prior rarely changes the posterior distribution substantially except it if is very peaked.</a:t>
            </a:r>
          </a:p>
          <a:p>
            <a:pPr lvl="1"/>
            <a:r>
              <a:rPr lang="en-US" altLang="ko-KR" dirty="0"/>
              <a:t>This would be the case if, at the outset, we were already rather sure of what to expect.</a:t>
            </a:r>
          </a:p>
          <a:p>
            <a:pPr lvl="1"/>
            <a:r>
              <a:rPr lang="en-US" altLang="ko-KR" dirty="0"/>
              <a:t>Another case when the prior has an influence is if there is very little data.</a:t>
            </a:r>
          </a:p>
          <a:p>
            <a:pPr lvl="1"/>
            <a:r>
              <a:rPr lang="en-US" altLang="ko-KR" dirty="0"/>
              <a:t>The best situation is to have enough that to swamp the prior so that its choice doesn’t have much impact on the final result.</a:t>
            </a:r>
          </a:p>
          <a:p>
            <a:pPr lvl="2"/>
            <a:r>
              <a:rPr lang="en-US" altLang="ko-KR" dirty="0"/>
              <a:t>The posterior distribution is </a:t>
            </a:r>
            <a:r>
              <a:rPr lang="en-US" altLang="ko-KR" b="1" dirty="0"/>
              <a:t>a beta distribution with a = 50+y, b = 350+(n-y).</a:t>
            </a:r>
            <a:endParaRPr lang="ko-KR" altLang="en-US" b="1" dirty="0"/>
          </a:p>
          <a:p>
            <a:pPr lvl="2"/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7AC1-2F72-4723-8442-6137694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C8B6-0A56-46B9-9C7B-E3417ADD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91691-2CDF-4208-A37A-C335676A6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D4CEB2-CC67-4750-9B4E-FAEA57E4B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BD360-68F9-4C3D-B4F8-302C117BC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070" y="3821367"/>
            <a:ext cx="3301584" cy="1133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889B8-F905-40AB-BA30-76A6C024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70" y="3006020"/>
            <a:ext cx="3216782" cy="548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29F7A2-8795-407A-A534-09D028FCA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011" y="3006020"/>
            <a:ext cx="2621019" cy="20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Markov assumption</a:t>
            </a:r>
          </a:p>
          <a:p>
            <a:pPr lvl="1"/>
            <a:r>
              <a:rPr lang="en-US" altLang="ko-KR"/>
              <a:t>A good prediction of tomorrow’s weather is that it will most likely be the same as today’s weather.</a:t>
            </a:r>
          </a:p>
          <a:p>
            <a:pPr lvl="2"/>
            <a:r>
              <a:rPr lang="en-US" altLang="ko-KR"/>
              <a:t>The prediction for a day’s weather only depends on the state of the previous k days, but not on yesterday or three weeks ago.</a:t>
            </a:r>
          </a:p>
          <a:p>
            <a:pPr lvl="1"/>
            <a:r>
              <a:rPr lang="en-US" altLang="ko-KR"/>
              <a:t>This can be applied to biological sequences</a:t>
            </a:r>
          </a:p>
          <a:p>
            <a:pPr lvl="2"/>
            <a:r>
              <a:rPr lang="en-US" altLang="ko-KR"/>
              <a:t>The probability that a nucleotide will appear at a certain position depends on the previous nucleotide.</a:t>
            </a:r>
          </a:p>
          <a:p>
            <a:pPr lvl="2"/>
            <a:r>
              <a:rPr lang="en-US" altLang="ko-KR"/>
              <a:t>The probability of a sequence of nucleotides can be represented as a Markov chain.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0BF91-CAE5-42B5-B356-B258F201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39" y="4077339"/>
            <a:ext cx="2027017" cy="466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278AB3-AC36-4B7E-BB46-827C547E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82" y="3190088"/>
            <a:ext cx="2815931" cy="2241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68930F-0DB5-4BB3-AB2B-D2C1E836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369" y="5672707"/>
            <a:ext cx="6081456" cy="4667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9FDD19-48D0-46F4-AEA2-766EE66E1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369" y="6309718"/>
            <a:ext cx="6083586" cy="7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Get the sequences of all CpG islands in chromosome 8 of the human genome.</a:t>
            </a:r>
          </a:p>
          <a:p>
            <a:pPr lvl="2"/>
            <a:r>
              <a:rPr lang="en-US" altLang="ko-KR"/>
              <a:t>CpG islands: chromosomal regions highly enriched in cytosine and guanine.</a:t>
            </a:r>
          </a:p>
          <a:p>
            <a:pPr lvl="1"/>
            <a:r>
              <a:rPr lang="en-US" altLang="ko-KR"/>
              <a:t>Calculate the frequencies of all digrams (e.g., AA, AG, …, TC, TG) in CpG island sequences.</a:t>
            </a:r>
          </a:p>
          <a:p>
            <a:pPr lvl="1"/>
            <a:r>
              <a:rPr lang="en-US" altLang="ko-KR"/>
              <a:t>Calculate the frequencies of all digrams in non-CpG island sequences (gaps between CpG islands).</a:t>
            </a:r>
          </a:p>
          <a:p>
            <a:pPr lvl="1"/>
            <a:r>
              <a:rPr lang="en-US" altLang="ko-KR"/>
              <a:t>For a given sequence, calculate the probability it originated from a CpG island, the probability it originated from a non-CpG region, and the odds ratio.</a:t>
            </a:r>
          </a:p>
          <a:p>
            <a:pPr lvl="1"/>
            <a:r>
              <a:rPr lang="en-US" altLang="ko-KR"/>
              <a:t>For a group of sequences from both CpG islands and non-CpG regions, draw the odds ratio distributions.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07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Get the sequences of all CpG islands in chromosome 8 of the human genome (Irizarry, Wu, and Feinberg, 2009).</a:t>
            </a:r>
          </a:p>
          <a:p>
            <a:pPr lvl="2"/>
            <a:r>
              <a:rPr lang="en-US" altLang="ko-KR"/>
              <a:t>CpG islands: chromosomal regions highly enriched in cytosine and guanine.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29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A9DF3C-D0BA-44D4-96CF-B2FE3F79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11" y="2514442"/>
            <a:ext cx="5125165" cy="3982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32DB51-FFEC-423B-B538-A692F38D5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4" y="2514442"/>
            <a:ext cx="3733963" cy="36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– A simple example of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Why is it important to know what distribution a variable follow?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altLang="ko-KR">
                <a:sym typeface="Wingdings" panose="05000000000000000000" pitchFamily="2" charset="2"/>
              </a:rPr>
              <a:t>Knowing a variable of interest follows a Poisson, binomial, multinomial distribution or another parametric family will enable us to have quick answers to questions about the parameters of the model and compute quantities such as </a:t>
            </a:r>
            <a:r>
              <a:rPr lang="en-US" altLang="ko-KR" b="1">
                <a:sym typeface="Wingdings" panose="05000000000000000000" pitchFamily="2" charset="2"/>
              </a:rPr>
              <a:t>p-values</a:t>
            </a:r>
            <a:r>
              <a:rPr lang="en-US" altLang="ko-KR">
                <a:sym typeface="Wingdings" panose="05000000000000000000" pitchFamily="2" charset="2"/>
              </a:rPr>
              <a:t> and </a:t>
            </a:r>
            <a:r>
              <a:rPr lang="en-US" altLang="ko-KR" b="1">
                <a:sym typeface="Wingdings" panose="05000000000000000000" pitchFamily="2" charset="2"/>
              </a:rPr>
              <a:t>confidence intervals</a:t>
            </a:r>
            <a:r>
              <a:rPr lang="en-US" altLang="ko-KR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è"/>
            </a:pPr>
            <a:endParaRPr lang="en-US" altLang="ko-KR"/>
          </a:p>
          <a:p>
            <a:r>
              <a:rPr lang="en-US" altLang="ko-KR"/>
              <a:t>Probabilistic analysis (mathematical deduction)</a:t>
            </a:r>
          </a:p>
          <a:p>
            <a:pPr lvl="1"/>
            <a:r>
              <a:rPr lang="en-US" altLang="ko-KR"/>
              <a:t>Requirements</a:t>
            </a:r>
          </a:p>
          <a:p>
            <a:pPr lvl="2"/>
            <a:r>
              <a:rPr lang="en-US" altLang="ko-KR"/>
              <a:t>Prior knowledge of </a:t>
            </a:r>
            <a:r>
              <a:rPr lang="en-US" altLang="ko-KR" b="1"/>
              <a:t>which generative model best fits</a:t>
            </a:r>
            <a:r>
              <a:rPr lang="en-US" altLang="ko-KR"/>
              <a:t> the randomness in the data AND its </a:t>
            </a:r>
            <a:r>
              <a:rPr lang="en-US" altLang="ko-KR" b="1"/>
              <a:t>parameters</a:t>
            </a:r>
            <a:r>
              <a:rPr lang="en-US" altLang="ko-KR"/>
              <a:t>.</a:t>
            </a:r>
          </a:p>
          <a:p>
            <a:pPr lvl="1"/>
            <a:r>
              <a:rPr lang="en-US" altLang="ko-KR"/>
              <a:t>Used to compute the probability of an event.</a:t>
            </a:r>
          </a:p>
          <a:p>
            <a:pPr marL="502920" lvl="1" indent="0">
              <a:buNone/>
            </a:pPr>
            <a:endParaRPr lang="en-US" altLang="ko-KR"/>
          </a:p>
          <a:p>
            <a:r>
              <a:rPr lang="en-US" altLang="ko-KR"/>
              <a:t>Statistical inference</a:t>
            </a:r>
          </a:p>
          <a:p>
            <a:pPr lvl="1"/>
            <a:r>
              <a:rPr lang="en-US" altLang="ko-KR"/>
              <a:t>After observing the data, an appropriate probability model F (Poisson, normal, binomial) and the missing parameter(s) are estimated.</a:t>
            </a:r>
          </a:p>
          <a:p>
            <a:pPr lvl="1"/>
            <a:r>
              <a:rPr lang="en-US" altLang="ko-KR"/>
              <a:t>Part 1: Start with the data</a:t>
            </a:r>
          </a:p>
          <a:p>
            <a:pPr lvl="2"/>
            <a:r>
              <a:rPr lang="en-US" altLang="ko-KR"/>
              <a:t>Find a fit from candidate distributions.</a:t>
            </a:r>
          </a:p>
          <a:p>
            <a:pPr marL="1005840" lvl="2" indent="0">
              <a:buNone/>
            </a:pPr>
            <a:r>
              <a:rPr lang="en-US" altLang="ko-KR"/>
              <a:t>	</a:t>
            </a:r>
            <a:r>
              <a:rPr lang="en-US" altLang="ko-KR">
                <a:sym typeface="Wingdings" panose="05000000000000000000" pitchFamily="2" charset="2"/>
              </a:rPr>
              <a:t> “Goodness-of-fit”</a:t>
            </a:r>
            <a:endParaRPr lang="en-US" altLang="ko-KR"/>
          </a:p>
          <a:p>
            <a:pPr lvl="2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D0740-EBCC-41E5-AAA8-FCEBCD44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3" y="5925043"/>
            <a:ext cx="2486372" cy="533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88FF03-3D9B-49D4-9714-6FDF93C7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96" y="5610694"/>
            <a:ext cx="2019582" cy="1571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1070E-B30A-44AE-9498-6E04F0C2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099" y="4678077"/>
            <a:ext cx="4858428" cy="895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E56CA6-2FF7-4087-8C8D-C4DFAE8A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805" y="5632035"/>
            <a:ext cx="2076740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Get the sequences of all CpG islands in chromosome 8 of the human genome (Irizarry, Wu, and Feinberg, 2009).</a:t>
            </a:r>
          </a:p>
          <a:p>
            <a:pPr lvl="2"/>
            <a:r>
              <a:rPr lang="en-US" altLang="ko-KR"/>
              <a:t>CpG islands: chromosomal regions highly enriched in cytosine and guanine.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30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A9DF3C-D0BA-44D4-96CF-B2FE3F79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457292"/>
            <a:ext cx="5125165" cy="3982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83F72F-F41E-49DA-8B69-E79F37C3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33" y="2457292"/>
            <a:ext cx="4467849" cy="533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AF4712-1FF8-41E3-90DE-AA39AA150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76" y="3055784"/>
            <a:ext cx="4525006" cy="685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FD6C1B-9A7A-45C5-B590-6FAE3F038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743" y="3820187"/>
            <a:ext cx="4496427" cy="695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F46AC9-1E88-460B-8CA7-A73C5FBA0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563" y="6229719"/>
            <a:ext cx="1238423" cy="209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DD6C82-5E68-4576-87AA-D058FE0E7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033" y="4763946"/>
            <a:ext cx="4448796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Calculate the frequencies of all digrams (e.g., AA, AG, …, TC, TG) in CpG island sequences.</a:t>
            </a:r>
          </a:p>
          <a:p>
            <a:pPr lvl="1"/>
            <a:r>
              <a:rPr lang="en-US" altLang="ko-KR"/>
              <a:t>Calculate the frequencies of all digrams in non-CpG island sequences (gaps between CpG islands).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31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4028F-A553-47E5-9E99-65BEF87B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54"/>
          <a:stretch/>
        </p:blipFill>
        <p:spPr>
          <a:xfrm>
            <a:off x="2809514" y="2297251"/>
            <a:ext cx="5125165" cy="1710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FA312-8641-4AC8-88D5-5F68DA3F3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381" y="4551485"/>
            <a:ext cx="5401429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0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For a given sequence, calculate the probability it originated from a CpG island, the probability it originated from a non-CpG region, and the log odds ratio (log-likelihood ratio).</a:t>
            </a:r>
          </a:p>
          <a:p>
            <a:pPr lvl="2"/>
            <a:r>
              <a:rPr lang="en-US" altLang="ko-KR"/>
              <a:t>Sequence: ACGTTATACTACG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32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1DB58-3AE1-4B64-A6D2-CBB30A16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32" y="3771900"/>
            <a:ext cx="6340822" cy="738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CA0F4-E157-4841-924D-CBE97C8B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90" y="4742926"/>
            <a:ext cx="7088213" cy="218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69B6E7-C019-494A-8FE3-386480A83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06"/>
          <a:stretch/>
        </p:blipFill>
        <p:spPr>
          <a:xfrm>
            <a:off x="2671383" y="2404404"/>
            <a:ext cx="5401429" cy="12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For a given sequence, calculate the probability it originated from a CpG island, the probability it originated from a non-CpG region, and the log odds ratio (log-likelihood ratio).</a:t>
            </a:r>
          </a:p>
          <a:p>
            <a:pPr lvl="2"/>
            <a:r>
              <a:rPr lang="en-US" altLang="ko-KR"/>
              <a:t>Sequence: ACGTTATACTACG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33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CA0F4-E157-4841-924D-CBE97C8B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5" y="3440623"/>
            <a:ext cx="5061449" cy="1561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73353-1515-4607-9EAB-B7358CD26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40" y="2534597"/>
            <a:ext cx="4605835" cy="38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53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2.10.1 – Modeling in the case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 of dependency modeling using a Markov chain.</a:t>
            </a:r>
          </a:p>
          <a:p>
            <a:pPr lvl="1"/>
            <a:r>
              <a:rPr lang="en-US" altLang="ko-KR"/>
              <a:t>For a group of sequences from both CpG islands and non-CpG regions, draw the log odds ratio distributions.</a:t>
            </a:r>
          </a:p>
          <a:p>
            <a:pPr lvl="2"/>
            <a:r>
              <a:rPr lang="en-US" altLang="ko-KR"/>
              <a:t>Objective: See if its possible to determine if a sequence originates from a CpG island or not based on its log-likelihood ratio.</a:t>
            </a:r>
          </a:p>
          <a:p>
            <a:pPr lvl="2"/>
            <a:r>
              <a:rPr lang="en-US" altLang="ko-KR"/>
              <a:t>Draw the distribution of log-likelihood ratios for all CpG island and non-CpG region sequences of length 100 nt.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34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/>
              <a:t>2.10 – Example: occurrence of a nucleotide pattern in a genome</a:t>
            </a:r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84688" y="6129338"/>
            <a:ext cx="899931" cy="57292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ko-KR"/>
              <a:t>Bimodality</a:t>
            </a:r>
          </a:p>
          <a:p>
            <a:r>
              <a:rPr lang="en-US" altLang="ko-KR">
                <a:sym typeface="Wingdings" panose="05000000000000000000" pitchFamily="2" charset="2"/>
              </a:rPr>
              <a:t> </a:t>
            </a:r>
            <a:r>
              <a:rPr lang="en-US" altLang="ko-KR"/>
              <a:t>Ch. 4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658BE-50AF-419E-8E7D-9F9DF05C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3" y="2785777"/>
            <a:ext cx="4467849" cy="4086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36CA0-7AB8-407F-A9F6-C1D8E233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33" y="2785777"/>
            <a:ext cx="4467849" cy="1352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CCE1C-F84A-4105-B9CE-D6BA488F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226" y="4284344"/>
            <a:ext cx="2557462" cy="29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put of the ELISA array results for 50 patients in the 100 positions.">
            <a:extLst>
              <a:ext uri="{FF2B5EF4-FFF2-40B4-BE49-F238E27FC236}">
                <a16:creationId xmlns:a16="http://schemas.microsoft.com/office/drawing/2014/main" id="{D79B204D-293B-4AAF-ACA5-0C2D1408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06" y="1634849"/>
            <a:ext cx="7759889" cy="51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– A simple example of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162532"/>
            <a:ext cx="10134600" cy="1000265"/>
          </a:xfrm>
        </p:spPr>
        <p:txBody>
          <a:bodyPr>
            <a:normAutofit lnSpcReduction="10000"/>
          </a:bodyPr>
          <a:lstStyle/>
          <a:p>
            <a:r>
              <a:rPr lang="en-US" altLang="ko-KR"/>
              <a:t>Patients: 50</a:t>
            </a:r>
          </a:p>
          <a:p>
            <a:r>
              <a:rPr lang="en-US" altLang="ko-KR"/>
              <a:t>False positive epitope detection rate: 0.01</a:t>
            </a:r>
          </a:p>
          <a:p>
            <a:pPr marL="0" indent="0">
              <a:buNone/>
            </a:pPr>
            <a:r>
              <a:rPr lang="en-US" altLang="ko-KR"/>
              <a:t>	</a:t>
            </a:r>
            <a:r>
              <a:rPr lang="en-US" altLang="ko-KR">
                <a:sym typeface="Wingdings" panose="05000000000000000000" pitchFamily="2" charset="2"/>
              </a:rPr>
              <a:t> False positive epitope detection rate per position (</a:t>
            </a:r>
            <a:r>
              <a:rPr lang="en-US" altLang="ko-KR"/>
              <a:t>lambda) = 0.5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65051-7469-428A-BD21-FA487C74A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437" y="1391805"/>
            <a:ext cx="5363323" cy="1000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76195-5C1C-4414-8B63-372061B4F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497" y="3181267"/>
            <a:ext cx="135273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– A simple example of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Statistical inference</a:t>
            </a:r>
          </a:p>
          <a:p>
            <a:pPr lvl="1"/>
            <a:r>
              <a:rPr lang="en-US" altLang="ko-KR"/>
              <a:t>Part 1: Start with the data</a:t>
            </a:r>
          </a:p>
          <a:p>
            <a:pPr lvl="2"/>
            <a:r>
              <a:rPr lang="en-US" altLang="ko-KR"/>
              <a:t>Estimate parameter(s) for the chosen distribution.</a:t>
            </a:r>
          </a:p>
          <a:p>
            <a:pPr lvl="3"/>
            <a:r>
              <a:rPr lang="en-US" altLang="ko-KR" b="1"/>
              <a:t>Maximum likelihood estimator (MLE)</a:t>
            </a:r>
          </a:p>
          <a:p>
            <a:pPr lvl="3"/>
            <a:endParaRPr lang="en-US" altLang="ko-KR"/>
          </a:p>
          <a:p>
            <a:pPr lvl="2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05A57-E3A3-488A-BEBB-C3CFFAB8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94" y="2482664"/>
            <a:ext cx="1352739" cy="1181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69518-0A99-4BA3-86EA-A138C87C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62" y="2437041"/>
            <a:ext cx="6697010" cy="381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22AAE-BB5E-4782-A0E9-F5CCEFB71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01" y="2904167"/>
            <a:ext cx="4715533" cy="695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F3C1C8-7417-4D21-9758-84AA050E6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532" y="3729770"/>
            <a:ext cx="4077269" cy="800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C40339-3CB9-4E69-9C5A-C463B0F78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13" y="4693751"/>
            <a:ext cx="4915586" cy="244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FCFD35-3E08-43B7-BB05-20C3E8E66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611" y="4609742"/>
            <a:ext cx="1971950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8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– A simple example of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Statistical inference</a:t>
            </a:r>
          </a:p>
          <a:p>
            <a:pPr lvl="1"/>
            <a:r>
              <a:rPr lang="en-US" altLang="ko-KR"/>
              <a:t>Part 1: Start with the data</a:t>
            </a:r>
          </a:p>
          <a:p>
            <a:pPr lvl="2"/>
            <a:r>
              <a:rPr lang="en-US" altLang="ko-KR"/>
              <a:t>Estimate parameter(s) for the chosen distribution.</a:t>
            </a:r>
          </a:p>
          <a:p>
            <a:pPr lvl="3"/>
            <a:r>
              <a:rPr lang="en-US" altLang="ko-KR" b="1"/>
              <a:t>Maximum likelihood estimator (MLE)</a:t>
            </a:r>
          </a:p>
          <a:p>
            <a:pPr lvl="3"/>
            <a:endParaRPr lang="en-US" altLang="ko-KR"/>
          </a:p>
          <a:p>
            <a:pPr lvl="2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6E8F7-E358-4FCF-9DD2-F29594CC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31" y="2341087"/>
            <a:ext cx="4820323" cy="2276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9AF5D6-5072-46B8-8FDE-936F7ECD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94" y="2482664"/>
            <a:ext cx="1352739" cy="1181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9A2B34-7365-4691-B0A8-C28C5A52D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815373"/>
            <a:ext cx="4915586" cy="2448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6E01ED-A44D-447F-B645-E55591D23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535" y="4682898"/>
            <a:ext cx="4315427" cy="1314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3846-84BF-4AA2-8790-23AA59C01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697" y="5970279"/>
            <a:ext cx="392484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– A simple example of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Statistical inference</a:t>
            </a:r>
          </a:p>
          <a:p>
            <a:pPr lvl="1"/>
            <a:r>
              <a:rPr lang="en-US" altLang="ko-KR"/>
              <a:t>Part 2: Statistical testing</a:t>
            </a:r>
          </a:p>
          <a:p>
            <a:pPr lvl="2"/>
            <a:r>
              <a:rPr lang="en-US" altLang="ko-KR"/>
              <a:t>Set up a single model, the</a:t>
            </a:r>
            <a:r>
              <a:rPr lang="en-US" altLang="ko-KR" b="1"/>
              <a:t> null model</a:t>
            </a:r>
            <a:r>
              <a:rPr lang="en-US" altLang="ko-KR"/>
              <a:t>, for the data. </a:t>
            </a:r>
          </a:p>
          <a:p>
            <a:pPr lvl="3"/>
            <a:r>
              <a:rPr lang="en-US" altLang="ko-KR"/>
              <a:t>This model formulates an “uninteresting” baseline, such that all observations come from the same random distribution regardless of which group or treatment they are from.</a:t>
            </a:r>
          </a:p>
          <a:p>
            <a:pPr lvl="2"/>
            <a:r>
              <a:rPr lang="en-US" altLang="ko-KR"/>
              <a:t>We then test whether there is something more interesting going on by computing the probability that the data are compatible with that model.</a:t>
            </a:r>
          </a:p>
          <a:p>
            <a:pPr lvl="3"/>
            <a:r>
              <a:rPr lang="en-US" altLang="ko-KR"/>
              <a:t>This is the best we can do since we do not know what the “interesting”, non-null or alternative model should be.</a:t>
            </a:r>
          </a:p>
          <a:p>
            <a:pPr lvl="3"/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95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2.4 – Binomial distributions and maximum 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Binomial distributions</a:t>
            </a:r>
          </a:p>
          <a:p>
            <a:pPr lvl="1"/>
            <a:r>
              <a:rPr lang="en-US" altLang="ko-KR"/>
              <a:t>n: number of trials</a:t>
            </a:r>
          </a:p>
          <a:p>
            <a:pPr lvl="1"/>
            <a:r>
              <a:rPr lang="en-US" altLang="ko-KR"/>
              <a:t>p: probability of an event (1) </a:t>
            </a:r>
            <a:r>
              <a:rPr lang="en-US" altLang="ko-KR">
                <a:sym typeface="Wingdings" panose="05000000000000000000" pitchFamily="2" charset="2"/>
              </a:rPr>
              <a:t> Often unknown</a:t>
            </a:r>
          </a:p>
          <a:p>
            <a:pPr lvl="1"/>
            <a:endParaRPr lang="en-US" altLang="ko-KR">
              <a:sym typeface="Wingdings" panose="05000000000000000000" pitchFamily="2" charset="2"/>
            </a:endParaRPr>
          </a:p>
          <a:p>
            <a:r>
              <a:rPr lang="en-US" altLang="ko-KR">
                <a:sym typeface="Wingdings" panose="05000000000000000000" pitchFamily="2" charset="2"/>
              </a:rPr>
              <a:t>An example: red-green colorblindness in males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n = 120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P  ? 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5F3ED-885C-47A4-A1D1-0D3AEB0B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05" y="3523303"/>
            <a:ext cx="1038370" cy="1162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012906-42C6-4280-A0CB-20D8482F2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79" y="3349820"/>
            <a:ext cx="4915586" cy="1743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5261BA-9406-4B41-B0B7-982974D97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944" y="3121188"/>
            <a:ext cx="2314898" cy="2200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23BFA6-6A5A-45C8-8E02-612AFC692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801" y="4842428"/>
            <a:ext cx="924054" cy="390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47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DF1-2598-4976-B867-48D95086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– More boxes: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4676-B8B6-4BE9-8762-CBB21368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An example: DNA from one strand of DNA for the genes of </a:t>
            </a:r>
            <a:r>
              <a:rPr lang="en-US" altLang="ko-KR" i="1"/>
              <a:t>S. aureus </a:t>
            </a:r>
            <a:r>
              <a:rPr lang="en-US" altLang="ko-KR"/>
              <a:t>bacterium</a:t>
            </a:r>
          </a:p>
          <a:p>
            <a:pPr lvl="1"/>
            <a:r>
              <a:rPr lang="en-US" altLang="ko-KR"/>
              <a:t>Evolutionary selection can act on nucleotide frequencies</a:t>
            </a:r>
          </a:p>
          <a:p>
            <a:pPr lvl="1"/>
            <a:r>
              <a:rPr lang="en-US" altLang="ko-KR"/>
              <a:t>Do nucleotides occur in the same proportions in the first 10 genes?</a:t>
            </a:r>
          </a:p>
          <a:p>
            <a:pPr lvl="2"/>
            <a:r>
              <a:rPr lang="en-US" altLang="ko-KR"/>
              <a:t>If not, this would provide us with evidence for varying selective pressure on these ten genes.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E001-5B45-4569-A65E-B73B8E9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DE6C-03C8-4274-B5C9-2F7081769CC6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FEB-6767-4AA5-8FEA-EDA3A204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CDF0E-BAEA-45D1-A19E-95CA969FA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5C867-BFDA-421A-B87C-C42AA8E41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97592-9F23-4C70-AB1D-CE55E4BB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44" y="2809877"/>
            <a:ext cx="4925112" cy="695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7BBCD3-2151-460D-9C39-83757767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621" y="3771900"/>
            <a:ext cx="541095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6328"/>
      </p:ext>
    </p:extLst>
  </p:cSld>
  <p:clrMapOvr>
    <a:masterClrMapping/>
  </p:clrMapOvr>
</p:sld>
</file>

<file path=ppt/theme/theme1.xml><?xml version="1.0" encoding="utf-8"?>
<a:theme xmlns:a="http://schemas.openxmlformats.org/drawingml/2006/main" name="SJ Presentation Black">
  <a:themeElements>
    <a:clrScheme name="Custom 7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B9BD5"/>
      </a:hlink>
      <a:folHlink>
        <a:srgbClr val="C490AA"/>
      </a:folHlink>
    </a:clrScheme>
    <a:fontScheme name="SJ_Base_font">
      <a:majorFont>
        <a:latin typeface="Candara"/>
        <a:ea typeface="맑은 고딕"/>
        <a:cs typeface=""/>
      </a:majorFont>
      <a:minorFont>
        <a:latin typeface="Candara"/>
        <a:ea typeface="맑은 고딕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6232216-8443-46CB-B35D-4081F0A25AF2}" vid="{437E9F93-7908-43DA-8C74-4C751251CC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SJ_Presentation_Light</Template>
  <TotalTime>0</TotalTime>
  <Words>2500</Words>
  <Application>Microsoft Office PowerPoint</Application>
  <PresentationFormat>Custom</PresentationFormat>
  <Paragraphs>284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MJXc-TeX-math-I</vt:lpstr>
      <vt:lpstr>Arial</vt:lpstr>
      <vt:lpstr>Calibri</vt:lpstr>
      <vt:lpstr>Candara</vt:lpstr>
      <vt:lpstr>Wingdings</vt:lpstr>
      <vt:lpstr>SJ Presentation Black</vt:lpstr>
      <vt:lpstr>Modern Statistics for Modern Biology  Chapter 2 Statistical Modeling</vt:lpstr>
      <vt:lpstr>Introduction</vt:lpstr>
      <vt:lpstr>2.3 – A simple example of statistical modeling</vt:lpstr>
      <vt:lpstr>2.3 – A simple example of statistical modeling</vt:lpstr>
      <vt:lpstr>2.3 – A simple example of statistical modeling</vt:lpstr>
      <vt:lpstr>2.3 – A simple example of statistical modeling</vt:lpstr>
      <vt:lpstr>2.3 – A simple example of statistical modeling</vt:lpstr>
      <vt:lpstr>2.4 – Binomial distributions and maximum likelihood</vt:lpstr>
      <vt:lpstr>2.5 – More boxes: multinomial data</vt:lpstr>
      <vt:lpstr>2.5 – More boxes: multinomial data</vt:lpstr>
      <vt:lpstr>2.5 – More boxes: multinomial data</vt:lpstr>
      <vt:lpstr>2.5 – More boxes: multinomial data</vt:lpstr>
      <vt:lpstr>2.5 – More boxes: multinomial data</vt:lpstr>
      <vt:lpstr>2.6 – The χ2 distribution</vt:lpstr>
      <vt:lpstr>2.7 – Chargaff’s rule</vt:lpstr>
      <vt:lpstr>2.7 – Chargaff’s rule</vt:lpstr>
      <vt:lpstr>2.7 – Chargaff’s rule</vt:lpstr>
      <vt:lpstr>2.7.2 – A special multinomial: Hardy-Weinberg equilibrium</vt:lpstr>
      <vt:lpstr>2.9 – Bayesian thinking</vt:lpstr>
      <vt:lpstr>2.9 – Bayesian thinking</vt:lpstr>
      <vt:lpstr>2.9 – Bayesian thinking</vt:lpstr>
      <vt:lpstr>2.9 – Bayesian thinking</vt:lpstr>
      <vt:lpstr>2.9 – Bayesian thinking</vt:lpstr>
      <vt:lpstr>2.9 – Bayesian thinking</vt:lpstr>
      <vt:lpstr>2.9 – Bayesian thinking</vt:lpstr>
      <vt:lpstr>2.9 – Bayesian thinking</vt:lpstr>
      <vt:lpstr>2.10.1 – Modeling in the case of dependencies</vt:lpstr>
      <vt:lpstr>2.10.1 – Modeling in the case of dependencies</vt:lpstr>
      <vt:lpstr>2.10.1 – Modeling in the case of dependencies</vt:lpstr>
      <vt:lpstr>2.10.1 – Modeling in the case of dependencies</vt:lpstr>
      <vt:lpstr>2.10.1 – Modeling in the case of dependencies</vt:lpstr>
      <vt:lpstr>2.10.1 – Modeling in the case of dependencies</vt:lpstr>
      <vt:lpstr>2.10.1 – Modeling in the case of dependencies</vt:lpstr>
      <vt:lpstr>2.10.1 – Modeling in the case of dependencies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Sangjin</dc:creator>
  <cp:lastModifiedBy>Lee Sangjin</cp:lastModifiedBy>
  <cp:revision>1</cp:revision>
  <dcterms:created xsi:type="dcterms:W3CDTF">2021-07-12T12:51:19Z</dcterms:created>
  <dcterms:modified xsi:type="dcterms:W3CDTF">2021-07-14T00:56:45Z</dcterms:modified>
</cp:coreProperties>
</file>