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39"/>
  </p:notesMasterIdLst>
  <p:sldIdLst>
    <p:sldId id="260" r:id="rId2"/>
    <p:sldId id="261" r:id="rId3"/>
    <p:sldId id="279" r:id="rId4"/>
    <p:sldId id="262" r:id="rId5"/>
    <p:sldId id="264" r:id="rId6"/>
    <p:sldId id="280" r:id="rId7"/>
    <p:sldId id="265" r:id="rId8"/>
    <p:sldId id="281" r:id="rId9"/>
    <p:sldId id="266" r:id="rId10"/>
    <p:sldId id="282" r:id="rId11"/>
    <p:sldId id="284" r:id="rId12"/>
    <p:sldId id="283" r:id="rId13"/>
    <p:sldId id="286" r:id="rId14"/>
    <p:sldId id="287" r:id="rId15"/>
    <p:sldId id="288" r:id="rId16"/>
    <p:sldId id="267" r:id="rId17"/>
    <p:sldId id="268" r:id="rId18"/>
    <p:sldId id="289" r:id="rId19"/>
    <p:sldId id="274" r:id="rId20"/>
    <p:sldId id="275" r:id="rId21"/>
    <p:sldId id="276" r:id="rId22"/>
    <p:sldId id="277" r:id="rId23"/>
    <p:sldId id="292" r:id="rId24"/>
    <p:sldId id="278" r:id="rId25"/>
    <p:sldId id="290" r:id="rId26"/>
    <p:sldId id="291" r:id="rId27"/>
    <p:sldId id="269" r:id="rId28"/>
    <p:sldId id="293" r:id="rId29"/>
    <p:sldId id="270" r:id="rId30"/>
    <p:sldId id="294" r:id="rId31"/>
    <p:sldId id="295" r:id="rId32"/>
    <p:sldId id="297" r:id="rId33"/>
    <p:sldId id="298" r:id="rId34"/>
    <p:sldId id="271" r:id="rId35"/>
    <p:sldId id="299" r:id="rId36"/>
    <p:sldId id="301" r:id="rId37"/>
    <p:sldId id="272" r:id="rId38"/>
  </p:sldIdLst>
  <p:sldSz cx="10744200" cy="7543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FF11B-B4BC-4B53-8FBE-0CE604E643B7}" v="214" dt="2021-07-20T18:17:27.081"/>
    <p1510:client id="{FB1E06AF-4372-4E39-B8C8-C8B62E4D63C9}" v="12" dt="2021-07-21T00:53:45.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66"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Sangjin" userId="22a64537f81cd252" providerId="LiveId" clId="{479FF11B-B4BC-4B53-8FBE-0CE604E643B7}"/>
    <pc:docChg chg="undo redo custSel addSld delSld modSld sldOrd">
      <pc:chgData name="Lee Sangjin" userId="22a64537f81cd252" providerId="LiveId" clId="{479FF11B-B4BC-4B53-8FBE-0CE604E643B7}" dt="2021-07-20T18:17:30.814" v="17199" actId="313"/>
      <pc:docMkLst>
        <pc:docMk/>
      </pc:docMkLst>
      <pc:sldChg chg="modSp mod">
        <pc:chgData name="Lee Sangjin" userId="22a64537f81cd252" providerId="LiveId" clId="{479FF11B-B4BC-4B53-8FBE-0CE604E643B7}" dt="2021-07-20T13:14:00.466" v="960" actId="113"/>
        <pc:sldMkLst>
          <pc:docMk/>
          <pc:sldMk cId="1376043746" sldId="261"/>
        </pc:sldMkLst>
        <pc:spChg chg="mod">
          <ac:chgData name="Lee Sangjin" userId="22a64537f81cd252" providerId="LiveId" clId="{479FF11B-B4BC-4B53-8FBE-0CE604E643B7}" dt="2021-07-20T13:05:47.686" v="16" actId="20577"/>
          <ac:spMkLst>
            <pc:docMk/>
            <pc:sldMk cId="1376043746" sldId="261"/>
            <ac:spMk id="2" creationId="{EF0807BB-1793-4389-8C09-02BADD65FBEF}"/>
          </ac:spMkLst>
        </pc:spChg>
        <pc:spChg chg="mod">
          <ac:chgData name="Lee Sangjin" userId="22a64537f81cd252" providerId="LiveId" clId="{479FF11B-B4BC-4B53-8FBE-0CE604E643B7}" dt="2021-07-20T13:14:00.466" v="960" actId="113"/>
          <ac:spMkLst>
            <pc:docMk/>
            <pc:sldMk cId="1376043746" sldId="261"/>
            <ac:spMk id="3" creationId="{D98D6C4F-918E-4C1E-A3D6-028CFD73CEB5}"/>
          </ac:spMkLst>
        </pc:spChg>
      </pc:sldChg>
      <pc:sldChg chg="addSp modSp mod">
        <pc:chgData name="Lee Sangjin" userId="22a64537f81cd252" providerId="LiveId" clId="{479FF11B-B4BC-4B53-8FBE-0CE604E643B7}" dt="2021-07-20T17:19:53.701" v="13228" actId="1076"/>
        <pc:sldMkLst>
          <pc:docMk/>
          <pc:sldMk cId="250108836" sldId="262"/>
        </pc:sldMkLst>
        <pc:spChg chg="mod">
          <ac:chgData name="Lee Sangjin" userId="22a64537f81cd252" providerId="LiveId" clId="{479FF11B-B4BC-4B53-8FBE-0CE604E643B7}" dt="2021-07-20T13:29:13.275" v="1202" actId="20577"/>
          <ac:spMkLst>
            <pc:docMk/>
            <pc:sldMk cId="250108836" sldId="262"/>
            <ac:spMk id="3" creationId="{76418C18-03A1-4093-853A-C0E976567779}"/>
          </ac:spMkLst>
        </pc:spChg>
        <pc:picChg chg="add mod">
          <ac:chgData name="Lee Sangjin" userId="22a64537f81cd252" providerId="LiveId" clId="{479FF11B-B4BC-4B53-8FBE-0CE604E643B7}" dt="2021-07-20T13:26:12.686" v="1170" actId="1076"/>
          <ac:picMkLst>
            <pc:docMk/>
            <pc:sldMk cId="250108836" sldId="262"/>
            <ac:picMk id="1026" creationId="{F6998560-4D15-47E6-90FA-5B0ECBC250AB}"/>
          </ac:picMkLst>
        </pc:picChg>
        <pc:picChg chg="add mod">
          <ac:chgData name="Lee Sangjin" userId="22a64537f81cd252" providerId="LiveId" clId="{479FF11B-B4BC-4B53-8FBE-0CE604E643B7}" dt="2021-07-20T17:19:53.701" v="13228" actId="1076"/>
          <ac:picMkLst>
            <pc:docMk/>
            <pc:sldMk cId="250108836" sldId="262"/>
            <ac:picMk id="1028" creationId="{8A2F59C9-4123-47E6-9F01-19075A61A97A}"/>
          </ac:picMkLst>
        </pc:picChg>
      </pc:sldChg>
      <pc:sldChg chg="addSp delSp modSp mod">
        <pc:chgData name="Lee Sangjin" userId="22a64537f81cd252" providerId="LiveId" clId="{479FF11B-B4BC-4B53-8FBE-0CE604E643B7}" dt="2021-07-20T13:35:35.395" v="1248" actId="1076"/>
        <pc:sldMkLst>
          <pc:docMk/>
          <pc:sldMk cId="411564405" sldId="264"/>
        </pc:sldMkLst>
        <pc:spChg chg="mod">
          <ac:chgData name="Lee Sangjin" userId="22a64537f81cd252" providerId="LiveId" clId="{479FF11B-B4BC-4B53-8FBE-0CE604E643B7}" dt="2021-07-20T13:34:54.013" v="1229" actId="20577"/>
          <ac:spMkLst>
            <pc:docMk/>
            <pc:sldMk cId="411564405" sldId="264"/>
            <ac:spMk id="3" creationId="{76418C18-03A1-4093-853A-C0E976567779}"/>
          </ac:spMkLst>
        </pc:spChg>
        <pc:picChg chg="add mod">
          <ac:chgData name="Lee Sangjin" userId="22a64537f81cd252" providerId="LiveId" clId="{479FF11B-B4BC-4B53-8FBE-0CE604E643B7}" dt="2021-07-20T13:35:35.395" v="1248" actId="1076"/>
          <ac:picMkLst>
            <pc:docMk/>
            <pc:sldMk cId="411564405" sldId="264"/>
            <ac:picMk id="9" creationId="{0D4C1133-7ED8-4BE3-8112-9CB6F8C2CCF5}"/>
          </ac:picMkLst>
        </pc:picChg>
        <pc:picChg chg="add mod">
          <ac:chgData name="Lee Sangjin" userId="22a64537f81cd252" providerId="LiveId" clId="{479FF11B-B4BC-4B53-8FBE-0CE604E643B7}" dt="2021-07-20T13:35:09.327" v="1232" actId="1076"/>
          <ac:picMkLst>
            <pc:docMk/>
            <pc:sldMk cId="411564405" sldId="264"/>
            <ac:picMk id="11" creationId="{1217B2BE-0154-43E9-BB50-7C92B3BBBCC3}"/>
          </ac:picMkLst>
        </pc:picChg>
        <pc:picChg chg="add mod">
          <ac:chgData name="Lee Sangjin" userId="22a64537f81cd252" providerId="LiveId" clId="{479FF11B-B4BC-4B53-8FBE-0CE604E643B7}" dt="2021-07-20T13:35:22.558" v="1237" actId="571"/>
          <ac:picMkLst>
            <pc:docMk/>
            <pc:sldMk cId="411564405" sldId="264"/>
            <ac:picMk id="12" creationId="{5328809F-44F4-4520-8393-8465F944E864}"/>
          </ac:picMkLst>
        </pc:picChg>
        <pc:picChg chg="add del">
          <ac:chgData name="Lee Sangjin" userId="22a64537f81cd252" providerId="LiveId" clId="{479FF11B-B4BC-4B53-8FBE-0CE604E643B7}" dt="2021-07-20T13:35:22.120" v="1236" actId="22"/>
          <ac:picMkLst>
            <pc:docMk/>
            <pc:sldMk cId="411564405" sldId="264"/>
            <ac:picMk id="14" creationId="{7198D4DE-6CF0-40B0-BE8A-83CA61DA592F}"/>
          </ac:picMkLst>
        </pc:picChg>
        <pc:picChg chg="add mod">
          <ac:chgData name="Lee Sangjin" userId="22a64537f81cd252" providerId="LiveId" clId="{479FF11B-B4BC-4B53-8FBE-0CE604E643B7}" dt="2021-07-20T13:35:31.285" v="1245" actId="14100"/>
          <ac:picMkLst>
            <pc:docMk/>
            <pc:sldMk cId="411564405" sldId="264"/>
            <ac:picMk id="16" creationId="{FC75F321-78AB-4615-8517-85CE561CD907}"/>
          </ac:picMkLst>
        </pc:picChg>
      </pc:sldChg>
      <pc:sldChg chg="addSp delSp modSp mod">
        <pc:chgData name="Lee Sangjin" userId="22a64537f81cd252" providerId="LiveId" clId="{479FF11B-B4BC-4B53-8FBE-0CE604E643B7}" dt="2021-07-20T14:03:11.739" v="2928" actId="114"/>
        <pc:sldMkLst>
          <pc:docMk/>
          <pc:sldMk cId="961411461" sldId="265"/>
        </pc:sldMkLst>
        <pc:spChg chg="mod">
          <ac:chgData name="Lee Sangjin" userId="22a64537f81cd252" providerId="LiveId" clId="{479FF11B-B4BC-4B53-8FBE-0CE604E643B7}" dt="2021-07-20T14:03:03.262" v="2926" actId="113"/>
          <ac:spMkLst>
            <pc:docMk/>
            <pc:sldMk cId="961411461" sldId="265"/>
            <ac:spMk id="3" creationId="{29717701-0BFC-4275-8DB2-22B751ABD99F}"/>
          </ac:spMkLst>
        </pc:spChg>
        <pc:spChg chg="mod">
          <ac:chgData name="Lee Sangjin" userId="22a64537f81cd252" providerId="LiveId" clId="{479FF11B-B4BC-4B53-8FBE-0CE604E643B7}" dt="2021-07-20T13:49:00.729" v="1801" actId="1036"/>
          <ac:spMkLst>
            <pc:docMk/>
            <pc:sldMk cId="961411461" sldId="265"/>
            <ac:spMk id="6" creationId="{2826B3E3-E03D-49C7-BCCB-646BD9A4778D}"/>
          </ac:spMkLst>
        </pc:spChg>
        <pc:spChg chg="mod">
          <ac:chgData name="Lee Sangjin" userId="22a64537f81cd252" providerId="LiveId" clId="{479FF11B-B4BC-4B53-8FBE-0CE604E643B7}" dt="2021-07-20T14:03:10.162" v="2927" actId="114"/>
          <ac:spMkLst>
            <pc:docMk/>
            <pc:sldMk cId="961411461" sldId="265"/>
            <ac:spMk id="7" creationId="{364A328F-2CA8-40C5-940B-7A4FA6E8777C}"/>
          </ac:spMkLst>
        </pc:spChg>
        <pc:spChg chg="add mod">
          <ac:chgData name="Lee Sangjin" userId="22a64537f81cd252" providerId="LiveId" clId="{479FF11B-B4BC-4B53-8FBE-0CE604E643B7}" dt="2021-07-20T13:48:56.797" v="1794" actId="1035"/>
          <ac:spMkLst>
            <pc:docMk/>
            <pc:sldMk cId="961411461" sldId="265"/>
            <ac:spMk id="8" creationId="{03BB5DFD-D959-4D91-A6EF-D959CC829AA7}"/>
          </ac:spMkLst>
        </pc:spChg>
        <pc:spChg chg="add mod">
          <ac:chgData name="Lee Sangjin" userId="22a64537f81cd252" providerId="LiveId" clId="{479FF11B-B4BC-4B53-8FBE-0CE604E643B7}" dt="2021-07-20T13:48:56.797" v="1794" actId="1035"/>
          <ac:spMkLst>
            <pc:docMk/>
            <pc:sldMk cId="961411461" sldId="265"/>
            <ac:spMk id="9" creationId="{A7CC265B-4EE2-476F-BCB7-966F1E2213C3}"/>
          </ac:spMkLst>
        </pc:spChg>
        <pc:spChg chg="add mod">
          <ac:chgData name="Lee Sangjin" userId="22a64537f81cd252" providerId="LiveId" clId="{479FF11B-B4BC-4B53-8FBE-0CE604E643B7}" dt="2021-07-20T13:48:56.797" v="1794" actId="1035"/>
          <ac:spMkLst>
            <pc:docMk/>
            <pc:sldMk cId="961411461" sldId="265"/>
            <ac:spMk id="10" creationId="{4CD52A40-CA8A-479D-868B-292D706078F3}"/>
          </ac:spMkLst>
        </pc:spChg>
        <pc:spChg chg="add mod">
          <ac:chgData name="Lee Sangjin" userId="22a64537f81cd252" providerId="LiveId" clId="{479FF11B-B4BC-4B53-8FBE-0CE604E643B7}" dt="2021-07-20T13:50:05.861" v="1826" actId="58"/>
          <ac:spMkLst>
            <pc:docMk/>
            <pc:sldMk cId="961411461" sldId="265"/>
            <ac:spMk id="11" creationId="{BC6A0FCD-0424-422A-9DC4-AB4404607181}"/>
          </ac:spMkLst>
        </pc:spChg>
        <pc:spChg chg="add mod">
          <ac:chgData name="Lee Sangjin" userId="22a64537f81cd252" providerId="LiveId" clId="{479FF11B-B4BC-4B53-8FBE-0CE604E643B7}" dt="2021-07-20T13:48:56.797" v="1794" actId="1035"/>
          <ac:spMkLst>
            <pc:docMk/>
            <pc:sldMk cId="961411461" sldId="265"/>
            <ac:spMk id="12" creationId="{CDC772F7-F503-4F29-BA9E-4DF677A1E114}"/>
          </ac:spMkLst>
        </pc:spChg>
        <pc:spChg chg="add mod">
          <ac:chgData name="Lee Sangjin" userId="22a64537f81cd252" providerId="LiveId" clId="{479FF11B-B4BC-4B53-8FBE-0CE604E643B7}" dt="2021-07-20T13:49:06.339" v="1819" actId="1035"/>
          <ac:spMkLst>
            <pc:docMk/>
            <pc:sldMk cId="961411461" sldId="265"/>
            <ac:spMk id="13" creationId="{DEFAA144-FEFF-443F-9932-58819C99A93B}"/>
          </ac:spMkLst>
        </pc:spChg>
        <pc:spChg chg="add del mod">
          <ac:chgData name="Lee Sangjin" userId="22a64537f81cd252" providerId="LiveId" clId="{479FF11B-B4BC-4B53-8FBE-0CE604E643B7}" dt="2021-07-20T13:48:06.968" v="1754"/>
          <ac:spMkLst>
            <pc:docMk/>
            <pc:sldMk cId="961411461" sldId="265"/>
            <ac:spMk id="14" creationId="{5A3CDA00-D54B-401E-B5DC-7399E86FADE8}"/>
          </ac:spMkLst>
        </pc:spChg>
        <pc:spChg chg="add del mod">
          <ac:chgData name="Lee Sangjin" userId="22a64537f81cd252" providerId="LiveId" clId="{479FF11B-B4BC-4B53-8FBE-0CE604E643B7}" dt="2021-07-20T13:48:06.765" v="1753"/>
          <ac:spMkLst>
            <pc:docMk/>
            <pc:sldMk cId="961411461" sldId="265"/>
            <ac:spMk id="15" creationId="{9965DC74-FB45-4A07-AA6E-3E01CAFC37D4}"/>
          </ac:spMkLst>
        </pc:spChg>
        <pc:spChg chg="add mod">
          <ac:chgData name="Lee Sangjin" userId="22a64537f81cd252" providerId="LiveId" clId="{479FF11B-B4BC-4B53-8FBE-0CE604E643B7}" dt="2021-07-20T13:49:06.339" v="1819" actId="1035"/>
          <ac:spMkLst>
            <pc:docMk/>
            <pc:sldMk cId="961411461" sldId="265"/>
            <ac:spMk id="16" creationId="{35E94541-D91C-4FB9-8FE4-EF2248688B58}"/>
          </ac:spMkLst>
        </pc:spChg>
        <pc:spChg chg="add del mod">
          <ac:chgData name="Lee Sangjin" userId="22a64537f81cd252" providerId="LiveId" clId="{479FF11B-B4BC-4B53-8FBE-0CE604E643B7}" dt="2021-07-20T13:48:26.687" v="1769" actId="478"/>
          <ac:spMkLst>
            <pc:docMk/>
            <pc:sldMk cId="961411461" sldId="265"/>
            <ac:spMk id="17" creationId="{720210B2-9A75-4CC2-9E49-5FA01C775854}"/>
          </ac:spMkLst>
        </pc:spChg>
        <pc:spChg chg="add mod">
          <ac:chgData name="Lee Sangjin" userId="22a64537f81cd252" providerId="LiveId" clId="{479FF11B-B4BC-4B53-8FBE-0CE604E643B7}" dt="2021-07-20T13:49:06.339" v="1819" actId="1035"/>
          <ac:spMkLst>
            <pc:docMk/>
            <pc:sldMk cId="961411461" sldId="265"/>
            <ac:spMk id="18" creationId="{7E3264F1-2ED3-4EB3-AD50-56AB54A6AED2}"/>
          </ac:spMkLst>
        </pc:spChg>
        <pc:spChg chg="add mod">
          <ac:chgData name="Lee Sangjin" userId="22a64537f81cd252" providerId="LiveId" clId="{479FF11B-B4BC-4B53-8FBE-0CE604E643B7}" dt="2021-07-20T13:49:06.339" v="1819" actId="1035"/>
          <ac:spMkLst>
            <pc:docMk/>
            <pc:sldMk cId="961411461" sldId="265"/>
            <ac:spMk id="19" creationId="{D54AEFC5-E4B7-4EE2-8E58-496F933CD14D}"/>
          </ac:spMkLst>
        </pc:spChg>
        <pc:spChg chg="add mod">
          <ac:chgData name="Lee Sangjin" userId="22a64537f81cd252" providerId="LiveId" clId="{479FF11B-B4BC-4B53-8FBE-0CE604E643B7}" dt="2021-07-20T13:49:06.339" v="1819" actId="1035"/>
          <ac:spMkLst>
            <pc:docMk/>
            <pc:sldMk cId="961411461" sldId="265"/>
            <ac:spMk id="20" creationId="{666A82D0-3AAC-4A0F-9A14-354CDC832655}"/>
          </ac:spMkLst>
        </pc:spChg>
        <pc:spChg chg="add mod">
          <ac:chgData name="Lee Sangjin" userId="22a64537f81cd252" providerId="LiveId" clId="{479FF11B-B4BC-4B53-8FBE-0CE604E643B7}" dt="2021-07-20T14:03:11.739" v="2928" actId="114"/>
          <ac:spMkLst>
            <pc:docMk/>
            <pc:sldMk cId="961411461" sldId="265"/>
            <ac:spMk id="21" creationId="{A7A7ABE4-883E-4A5D-8348-C8C14363D6AE}"/>
          </ac:spMkLst>
        </pc:spChg>
        <pc:spChg chg="add mod">
          <ac:chgData name="Lee Sangjin" userId="22a64537f81cd252" providerId="LiveId" clId="{479FF11B-B4BC-4B53-8FBE-0CE604E643B7}" dt="2021-07-20T13:49:06.339" v="1819" actId="1035"/>
          <ac:spMkLst>
            <pc:docMk/>
            <pc:sldMk cId="961411461" sldId="265"/>
            <ac:spMk id="22" creationId="{61B79F9E-A155-4AF2-A7BA-6A39FC8ABCF7}"/>
          </ac:spMkLst>
        </pc:spChg>
        <pc:picChg chg="add mod">
          <ac:chgData name="Lee Sangjin" userId="22a64537f81cd252" providerId="LiveId" clId="{479FF11B-B4BC-4B53-8FBE-0CE604E643B7}" dt="2021-07-20T13:57:40.390" v="2515" actId="1076"/>
          <ac:picMkLst>
            <pc:docMk/>
            <pc:sldMk cId="961411461" sldId="265"/>
            <ac:picMk id="24" creationId="{6DB15286-491A-495C-BFC6-099FEB11A6B1}"/>
          </ac:picMkLst>
        </pc:picChg>
      </pc:sldChg>
      <pc:sldChg chg="addSp delSp modSp mod">
        <pc:chgData name="Lee Sangjin" userId="22a64537f81cd252" providerId="LiveId" clId="{479FF11B-B4BC-4B53-8FBE-0CE604E643B7}" dt="2021-07-20T14:23:36.643" v="4064" actId="1076"/>
        <pc:sldMkLst>
          <pc:docMk/>
          <pc:sldMk cId="289644248" sldId="266"/>
        </pc:sldMkLst>
        <pc:spChg chg="mod">
          <ac:chgData name="Lee Sangjin" userId="22a64537f81cd252" providerId="LiveId" clId="{479FF11B-B4BC-4B53-8FBE-0CE604E643B7}" dt="2021-07-20T14:22:27.365" v="4049" actId="20577"/>
          <ac:spMkLst>
            <pc:docMk/>
            <pc:sldMk cId="289644248" sldId="266"/>
            <ac:spMk id="3" creationId="{29717701-0BFC-4275-8DB2-22B751ABD99F}"/>
          </ac:spMkLst>
        </pc:spChg>
        <pc:picChg chg="add mod">
          <ac:chgData name="Lee Sangjin" userId="22a64537f81cd252" providerId="LiveId" clId="{479FF11B-B4BC-4B53-8FBE-0CE604E643B7}" dt="2021-07-20T14:23:33.826" v="4062" actId="1076"/>
          <ac:picMkLst>
            <pc:docMk/>
            <pc:sldMk cId="289644248" sldId="266"/>
            <ac:picMk id="9" creationId="{6B0719A6-BF19-4624-A33D-5B15A93C47B7}"/>
          </ac:picMkLst>
        </pc:picChg>
        <pc:picChg chg="add del mod">
          <ac:chgData name="Lee Sangjin" userId="22a64537f81cd252" providerId="LiveId" clId="{479FF11B-B4BC-4B53-8FBE-0CE604E643B7}" dt="2021-07-20T14:19:09.085" v="3857" actId="478"/>
          <ac:picMkLst>
            <pc:docMk/>
            <pc:sldMk cId="289644248" sldId="266"/>
            <ac:picMk id="11" creationId="{E52D0979-617C-4682-BC79-8C38222AD2BD}"/>
          </ac:picMkLst>
        </pc:picChg>
        <pc:picChg chg="add mod">
          <ac:chgData name="Lee Sangjin" userId="22a64537f81cd252" providerId="LiveId" clId="{479FF11B-B4BC-4B53-8FBE-0CE604E643B7}" dt="2021-07-20T14:23:32.556" v="4061" actId="1076"/>
          <ac:picMkLst>
            <pc:docMk/>
            <pc:sldMk cId="289644248" sldId="266"/>
            <ac:picMk id="13" creationId="{5CD3F7C7-ABA7-4D53-AE9E-44A1A49A3396}"/>
          </ac:picMkLst>
        </pc:picChg>
        <pc:picChg chg="add mod">
          <ac:chgData name="Lee Sangjin" userId="22a64537f81cd252" providerId="LiveId" clId="{479FF11B-B4BC-4B53-8FBE-0CE604E643B7}" dt="2021-07-20T14:23:36.643" v="4064" actId="1076"/>
          <ac:picMkLst>
            <pc:docMk/>
            <pc:sldMk cId="289644248" sldId="266"/>
            <ac:picMk id="14" creationId="{48615340-7E5F-45CF-BF80-2942335BEE27}"/>
          </ac:picMkLst>
        </pc:picChg>
      </pc:sldChg>
      <pc:sldChg chg="modSp mod">
        <pc:chgData name="Lee Sangjin" userId="22a64537f81cd252" providerId="LiveId" clId="{479FF11B-B4BC-4B53-8FBE-0CE604E643B7}" dt="2021-07-20T14:55:56.941" v="6691" actId="20577"/>
        <pc:sldMkLst>
          <pc:docMk/>
          <pc:sldMk cId="3986975122" sldId="267"/>
        </pc:sldMkLst>
        <pc:spChg chg="mod">
          <ac:chgData name="Lee Sangjin" userId="22a64537f81cd252" providerId="LiveId" clId="{479FF11B-B4BC-4B53-8FBE-0CE604E643B7}" dt="2021-07-20T14:55:56.941" v="6691" actId="20577"/>
          <ac:spMkLst>
            <pc:docMk/>
            <pc:sldMk cId="3986975122" sldId="267"/>
            <ac:spMk id="3" creationId="{29717701-0BFC-4275-8DB2-22B751ABD99F}"/>
          </ac:spMkLst>
        </pc:spChg>
      </pc:sldChg>
      <pc:sldChg chg="addSp modSp mod">
        <pc:chgData name="Lee Sangjin" userId="22a64537f81cd252" providerId="LiveId" clId="{479FF11B-B4BC-4B53-8FBE-0CE604E643B7}" dt="2021-07-20T15:14:06.772" v="7472" actId="1038"/>
        <pc:sldMkLst>
          <pc:docMk/>
          <pc:sldMk cId="3451989062" sldId="268"/>
        </pc:sldMkLst>
        <pc:spChg chg="mod">
          <ac:chgData name="Lee Sangjin" userId="22a64537f81cd252" providerId="LiveId" clId="{479FF11B-B4BC-4B53-8FBE-0CE604E643B7}" dt="2021-07-20T15:12:53.806" v="7457" actId="20577"/>
          <ac:spMkLst>
            <pc:docMk/>
            <pc:sldMk cId="3451989062" sldId="268"/>
            <ac:spMk id="3" creationId="{29717701-0BFC-4275-8DB2-22B751ABD99F}"/>
          </ac:spMkLst>
        </pc:spChg>
        <pc:spChg chg="mod">
          <ac:chgData name="Lee Sangjin" userId="22a64537f81cd252" providerId="LiveId" clId="{479FF11B-B4BC-4B53-8FBE-0CE604E643B7}" dt="2021-07-20T15:07:01.490" v="7107" actId="1076"/>
          <ac:spMkLst>
            <pc:docMk/>
            <pc:sldMk cId="3451989062" sldId="268"/>
            <ac:spMk id="7" creationId="{364A328F-2CA8-40C5-940B-7A4FA6E8777C}"/>
          </ac:spMkLst>
        </pc:spChg>
        <pc:picChg chg="add mod">
          <ac:chgData name="Lee Sangjin" userId="22a64537f81cd252" providerId="LiveId" clId="{479FF11B-B4BC-4B53-8FBE-0CE604E643B7}" dt="2021-07-20T15:06:58.318" v="7106" actId="14100"/>
          <ac:picMkLst>
            <pc:docMk/>
            <pc:sldMk cId="3451989062" sldId="268"/>
            <ac:picMk id="9" creationId="{F62EAF1C-E177-4B14-8552-637653B08E25}"/>
          </ac:picMkLst>
        </pc:picChg>
        <pc:picChg chg="add mod">
          <ac:chgData name="Lee Sangjin" userId="22a64537f81cd252" providerId="LiveId" clId="{479FF11B-B4BC-4B53-8FBE-0CE604E643B7}" dt="2021-07-20T15:14:06.772" v="7472" actId="1038"/>
          <ac:picMkLst>
            <pc:docMk/>
            <pc:sldMk cId="3451989062" sldId="268"/>
            <ac:picMk id="11" creationId="{343EEFFA-353C-455A-AB6A-70F00552D04E}"/>
          </ac:picMkLst>
        </pc:picChg>
        <pc:picChg chg="add mod">
          <ac:chgData name="Lee Sangjin" userId="22a64537f81cd252" providerId="LiveId" clId="{479FF11B-B4BC-4B53-8FBE-0CE604E643B7}" dt="2021-07-20T15:14:06.772" v="7472" actId="1038"/>
          <ac:picMkLst>
            <pc:docMk/>
            <pc:sldMk cId="3451989062" sldId="268"/>
            <ac:picMk id="13" creationId="{2B67B4FF-8DB9-4710-9B79-14B96DE71A12}"/>
          </ac:picMkLst>
        </pc:picChg>
        <pc:picChg chg="add mod modCrop">
          <ac:chgData name="Lee Sangjin" userId="22a64537f81cd252" providerId="LiveId" clId="{479FF11B-B4BC-4B53-8FBE-0CE604E643B7}" dt="2021-07-20T15:14:06.772" v="7472" actId="1038"/>
          <ac:picMkLst>
            <pc:docMk/>
            <pc:sldMk cId="3451989062" sldId="268"/>
            <ac:picMk id="14" creationId="{C6C9856F-5B2E-4411-974D-8969082B9B32}"/>
          </ac:picMkLst>
        </pc:picChg>
        <pc:picChg chg="add mod">
          <ac:chgData name="Lee Sangjin" userId="22a64537f81cd252" providerId="LiveId" clId="{479FF11B-B4BC-4B53-8FBE-0CE604E643B7}" dt="2021-07-20T15:14:02.091" v="7458" actId="14100"/>
          <ac:picMkLst>
            <pc:docMk/>
            <pc:sldMk cId="3451989062" sldId="268"/>
            <ac:picMk id="16" creationId="{9572142A-E8F2-4A6A-93C9-86A1338544CF}"/>
          </ac:picMkLst>
        </pc:picChg>
        <pc:picChg chg="add mod">
          <ac:chgData name="Lee Sangjin" userId="22a64537f81cd252" providerId="LiveId" clId="{479FF11B-B4BC-4B53-8FBE-0CE604E643B7}" dt="2021-07-20T15:11:47.867" v="7415" actId="1076"/>
          <ac:picMkLst>
            <pc:docMk/>
            <pc:sldMk cId="3451989062" sldId="268"/>
            <ac:picMk id="18" creationId="{E758DE40-D5A1-4ED1-8D7C-1ADCBA30B501}"/>
          </ac:picMkLst>
        </pc:picChg>
      </pc:sldChg>
      <pc:sldChg chg="addSp delSp modSp mod">
        <pc:chgData name="Lee Sangjin" userId="22a64537f81cd252" providerId="LiveId" clId="{479FF11B-B4BC-4B53-8FBE-0CE604E643B7}" dt="2021-07-20T17:05:51.204" v="12628" actId="113"/>
        <pc:sldMkLst>
          <pc:docMk/>
          <pc:sldMk cId="4163654792" sldId="269"/>
        </pc:sldMkLst>
        <pc:spChg chg="mod">
          <ac:chgData name="Lee Sangjin" userId="22a64537f81cd252" providerId="LiveId" clId="{479FF11B-B4BC-4B53-8FBE-0CE604E643B7}" dt="2021-07-20T17:05:51.204" v="12628" actId="113"/>
          <ac:spMkLst>
            <pc:docMk/>
            <pc:sldMk cId="4163654792" sldId="269"/>
            <ac:spMk id="3" creationId="{29717701-0BFC-4275-8DB2-22B751ABD99F}"/>
          </ac:spMkLst>
        </pc:spChg>
        <pc:picChg chg="add mod">
          <ac:chgData name="Lee Sangjin" userId="22a64537f81cd252" providerId="LiveId" clId="{479FF11B-B4BC-4B53-8FBE-0CE604E643B7}" dt="2021-07-20T16:55:51.250" v="11963" actId="1076"/>
          <ac:picMkLst>
            <pc:docMk/>
            <pc:sldMk cId="4163654792" sldId="269"/>
            <ac:picMk id="9" creationId="{4112BC13-9343-44B4-A9A8-58D7B1B057EE}"/>
          </ac:picMkLst>
        </pc:picChg>
        <pc:picChg chg="add mod">
          <ac:chgData name="Lee Sangjin" userId="22a64537f81cd252" providerId="LiveId" clId="{479FF11B-B4BC-4B53-8FBE-0CE604E643B7}" dt="2021-07-20T17:03:58.613" v="12444" actId="1076"/>
          <ac:picMkLst>
            <pc:docMk/>
            <pc:sldMk cId="4163654792" sldId="269"/>
            <ac:picMk id="11" creationId="{471DF255-AF92-4379-A568-98487F855C30}"/>
          </ac:picMkLst>
        </pc:picChg>
        <pc:picChg chg="add mod">
          <ac:chgData name="Lee Sangjin" userId="22a64537f81cd252" providerId="LiveId" clId="{479FF11B-B4BC-4B53-8FBE-0CE604E643B7}" dt="2021-07-20T17:04:07.640" v="12448" actId="14100"/>
          <ac:picMkLst>
            <pc:docMk/>
            <pc:sldMk cId="4163654792" sldId="269"/>
            <ac:picMk id="13" creationId="{56B73949-9DAD-4A6A-B955-C343FDE66BB1}"/>
          </ac:picMkLst>
        </pc:picChg>
        <pc:picChg chg="add mod">
          <ac:chgData name="Lee Sangjin" userId="22a64537f81cd252" providerId="LiveId" clId="{479FF11B-B4BC-4B53-8FBE-0CE604E643B7}" dt="2021-07-20T17:04:21.855" v="12452" actId="1076"/>
          <ac:picMkLst>
            <pc:docMk/>
            <pc:sldMk cId="4163654792" sldId="269"/>
            <ac:picMk id="14" creationId="{9F8BA462-1F02-4D36-A8A0-B1F8F2882375}"/>
          </ac:picMkLst>
        </pc:picChg>
        <pc:picChg chg="add del">
          <ac:chgData name="Lee Sangjin" userId="22a64537f81cd252" providerId="LiveId" clId="{479FF11B-B4BC-4B53-8FBE-0CE604E643B7}" dt="2021-07-20T17:04:18.862" v="12451" actId="22"/>
          <ac:picMkLst>
            <pc:docMk/>
            <pc:sldMk cId="4163654792" sldId="269"/>
            <ac:picMk id="16" creationId="{33C035BB-EF74-44D3-9346-E022F7D1FB73}"/>
          </ac:picMkLst>
        </pc:picChg>
        <pc:picChg chg="add mod">
          <ac:chgData name="Lee Sangjin" userId="22a64537f81cd252" providerId="LiveId" clId="{479FF11B-B4BC-4B53-8FBE-0CE604E643B7}" dt="2021-07-20T16:55:49.802" v="11962" actId="1036"/>
          <ac:picMkLst>
            <pc:docMk/>
            <pc:sldMk cId="4163654792" sldId="269"/>
            <ac:picMk id="3074" creationId="{4A6487AF-B7AE-418C-BF6F-D8A313F831D5}"/>
          </ac:picMkLst>
        </pc:picChg>
      </pc:sldChg>
      <pc:sldChg chg="addSp delSp modSp mod">
        <pc:chgData name="Lee Sangjin" userId="22a64537f81cd252" providerId="LiveId" clId="{479FF11B-B4BC-4B53-8FBE-0CE604E643B7}" dt="2021-07-20T17:29:01.560" v="13685" actId="1076"/>
        <pc:sldMkLst>
          <pc:docMk/>
          <pc:sldMk cId="51778051" sldId="270"/>
        </pc:sldMkLst>
        <pc:spChg chg="mod">
          <ac:chgData name="Lee Sangjin" userId="22a64537f81cd252" providerId="LiveId" clId="{479FF11B-B4BC-4B53-8FBE-0CE604E643B7}" dt="2021-07-20T17:27:02.219" v="13662" actId="20577"/>
          <ac:spMkLst>
            <pc:docMk/>
            <pc:sldMk cId="51778051" sldId="270"/>
            <ac:spMk id="3" creationId="{29717701-0BFC-4275-8DB2-22B751ABD99F}"/>
          </ac:spMkLst>
        </pc:spChg>
        <pc:picChg chg="add del mod">
          <ac:chgData name="Lee Sangjin" userId="22a64537f81cd252" providerId="LiveId" clId="{479FF11B-B4BC-4B53-8FBE-0CE604E643B7}" dt="2021-07-20T17:27:49.027" v="13665" actId="478"/>
          <ac:picMkLst>
            <pc:docMk/>
            <pc:sldMk cId="51778051" sldId="270"/>
            <ac:picMk id="8" creationId="{EF305359-B9B6-48D1-8773-D24EFF28EEFA}"/>
          </ac:picMkLst>
        </pc:picChg>
        <pc:picChg chg="add mod">
          <ac:chgData name="Lee Sangjin" userId="22a64537f81cd252" providerId="LiveId" clId="{479FF11B-B4BC-4B53-8FBE-0CE604E643B7}" dt="2021-07-20T17:24:02.607" v="13410" actId="1076"/>
          <ac:picMkLst>
            <pc:docMk/>
            <pc:sldMk cId="51778051" sldId="270"/>
            <ac:picMk id="9" creationId="{299C4734-1CE8-4D04-B71E-A892EEF1C024}"/>
          </ac:picMkLst>
        </pc:picChg>
        <pc:picChg chg="add mod">
          <ac:chgData name="Lee Sangjin" userId="22a64537f81cd252" providerId="LiveId" clId="{479FF11B-B4BC-4B53-8FBE-0CE604E643B7}" dt="2021-07-20T17:24:11.943" v="13415" actId="1076"/>
          <ac:picMkLst>
            <pc:docMk/>
            <pc:sldMk cId="51778051" sldId="270"/>
            <ac:picMk id="10" creationId="{D67EBBAD-4B2E-4693-936D-60AB250D1347}"/>
          </ac:picMkLst>
        </pc:picChg>
        <pc:picChg chg="add mod">
          <ac:chgData name="Lee Sangjin" userId="22a64537f81cd252" providerId="LiveId" clId="{479FF11B-B4BC-4B53-8FBE-0CE604E643B7}" dt="2021-07-20T17:24:08.125" v="13413" actId="1076"/>
          <ac:picMkLst>
            <pc:docMk/>
            <pc:sldMk cId="51778051" sldId="270"/>
            <ac:picMk id="11" creationId="{C914A0FA-1AEA-410E-9F74-07452FCD257E}"/>
          </ac:picMkLst>
        </pc:picChg>
        <pc:picChg chg="add del mod modCrop">
          <ac:chgData name="Lee Sangjin" userId="22a64537f81cd252" providerId="LiveId" clId="{479FF11B-B4BC-4B53-8FBE-0CE604E643B7}" dt="2021-07-20T17:28:50.068" v="13681" actId="21"/>
          <ac:picMkLst>
            <pc:docMk/>
            <pc:sldMk cId="51778051" sldId="270"/>
            <ac:picMk id="12" creationId="{F576B684-C5DE-4D5A-87AA-3679D07BA950}"/>
          </ac:picMkLst>
        </pc:picChg>
        <pc:picChg chg="add del mod">
          <ac:chgData name="Lee Sangjin" userId="22a64537f81cd252" providerId="LiveId" clId="{479FF11B-B4BC-4B53-8FBE-0CE604E643B7}" dt="2021-07-20T17:28:50.068" v="13681" actId="21"/>
          <ac:picMkLst>
            <pc:docMk/>
            <pc:sldMk cId="51778051" sldId="270"/>
            <ac:picMk id="13" creationId="{CD286AF6-1A5B-49B3-9ABF-9E50C937C9AF}"/>
          </ac:picMkLst>
        </pc:picChg>
        <pc:picChg chg="add mod">
          <ac:chgData name="Lee Sangjin" userId="22a64537f81cd252" providerId="LiveId" clId="{479FF11B-B4BC-4B53-8FBE-0CE604E643B7}" dt="2021-07-20T17:29:01.560" v="13685" actId="1076"/>
          <ac:picMkLst>
            <pc:docMk/>
            <pc:sldMk cId="51778051" sldId="270"/>
            <ac:picMk id="14" creationId="{C296E5D1-8B1C-467E-B45F-C58086E181FA}"/>
          </ac:picMkLst>
        </pc:picChg>
      </pc:sldChg>
      <pc:sldChg chg="addSp delSp modSp mod">
        <pc:chgData name="Lee Sangjin" userId="22a64537f81cd252" providerId="LiveId" clId="{479FF11B-B4BC-4B53-8FBE-0CE604E643B7}" dt="2021-07-20T18:02:35.671" v="15859" actId="1076"/>
        <pc:sldMkLst>
          <pc:docMk/>
          <pc:sldMk cId="3447244630" sldId="271"/>
        </pc:sldMkLst>
        <pc:spChg chg="mod">
          <ac:chgData name="Lee Sangjin" userId="22a64537f81cd252" providerId="LiveId" clId="{479FF11B-B4BC-4B53-8FBE-0CE604E643B7}" dt="2021-07-20T17:58:25.251" v="15850" actId="20577"/>
          <ac:spMkLst>
            <pc:docMk/>
            <pc:sldMk cId="3447244630" sldId="271"/>
            <ac:spMk id="3" creationId="{29717701-0BFC-4275-8DB2-22B751ABD99F}"/>
          </ac:spMkLst>
        </pc:spChg>
        <pc:spChg chg="add mod">
          <ac:chgData name="Lee Sangjin" userId="22a64537f81cd252" providerId="LiveId" clId="{479FF11B-B4BC-4B53-8FBE-0CE604E643B7}" dt="2021-07-20T17:53:09.497" v="15454" actId="164"/>
          <ac:spMkLst>
            <pc:docMk/>
            <pc:sldMk cId="3447244630" sldId="271"/>
            <ac:spMk id="9" creationId="{082D5D84-8465-4AA2-B9C0-A16D47BAF29C}"/>
          </ac:spMkLst>
        </pc:spChg>
        <pc:spChg chg="add mod">
          <ac:chgData name="Lee Sangjin" userId="22a64537f81cd252" providerId="LiveId" clId="{479FF11B-B4BC-4B53-8FBE-0CE604E643B7}" dt="2021-07-20T17:53:09.497" v="15454" actId="164"/>
          <ac:spMkLst>
            <pc:docMk/>
            <pc:sldMk cId="3447244630" sldId="271"/>
            <ac:spMk id="10" creationId="{C4C7129E-9C15-4F07-A3D3-6AE2591B7CE0}"/>
          </ac:spMkLst>
        </pc:spChg>
        <pc:grpChg chg="add mod">
          <ac:chgData name="Lee Sangjin" userId="22a64537f81cd252" providerId="LiveId" clId="{479FF11B-B4BC-4B53-8FBE-0CE604E643B7}" dt="2021-07-20T17:53:10.352" v="15455" actId="1076"/>
          <ac:grpSpMkLst>
            <pc:docMk/>
            <pc:sldMk cId="3447244630" sldId="271"/>
            <ac:grpSpMk id="11" creationId="{20907E81-5F49-48C4-8890-6049E745E0FF}"/>
          </ac:grpSpMkLst>
        </pc:grpChg>
        <pc:picChg chg="add mod">
          <ac:chgData name="Lee Sangjin" userId="22a64537f81cd252" providerId="LiveId" clId="{479FF11B-B4BC-4B53-8FBE-0CE604E643B7}" dt="2021-07-20T17:53:09.497" v="15454" actId="164"/>
          <ac:picMkLst>
            <pc:docMk/>
            <pc:sldMk cId="3447244630" sldId="271"/>
            <ac:picMk id="8" creationId="{EBA7E0D1-EBED-4585-B2BB-7324C8CDE97E}"/>
          </ac:picMkLst>
        </pc:picChg>
        <pc:picChg chg="add mod ord">
          <ac:chgData name="Lee Sangjin" userId="22a64537f81cd252" providerId="LiveId" clId="{479FF11B-B4BC-4B53-8FBE-0CE604E643B7}" dt="2021-07-20T18:02:31.448" v="15858" actId="1076"/>
          <ac:picMkLst>
            <pc:docMk/>
            <pc:sldMk cId="3447244630" sldId="271"/>
            <ac:picMk id="13" creationId="{7D440982-68A3-4A78-B360-C5A6BAFB63BE}"/>
          </ac:picMkLst>
        </pc:picChg>
        <pc:picChg chg="add del mod">
          <ac:chgData name="Lee Sangjin" userId="22a64537f81cd252" providerId="LiveId" clId="{479FF11B-B4BC-4B53-8FBE-0CE604E643B7}" dt="2021-07-20T17:55:25.165" v="15602"/>
          <ac:picMkLst>
            <pc:docMk/>
            <pc:sldMk cId="3447244630" sldId="271"/>
            <ac:picMk id="6146" creationId="{76B1FC0D-1B70-4427-9B8F-0F316A3B1910}"/>
          </ac:picMkLst>
        </pc:picChg>
        <pc:picChg chg="add mod">
          <ac:chgData name="Lee Sangjin" userId="22a64537f81cd252" providerId="LiveId" clId="{479FF11B-B4BC-4B53-8FBE-0CE604E643B7}" dt="2021-07-20T18:02:35.671" v="15859" actId="1076"/>
          <ac:picMkLst>
            <pc:docMk/>
            <pc:sldMk cId="3447244630" sldId="271"/>
            <ac:picMk id="6148" creationId="{E1DF9E4C-4EF4-43E5-9AAD-3E1AEEFBD993}"/>
          </ac:picMkLst>
        </pc:picChg>
      </pc:sldChg>
      <pc:sldChg chg="modSp mod">
        <pc:chgData name="Lee Sangjin" userId="22a64537f81cd252" providerId="LiveId" clId="{479FF11B-B4BC-4B53-8FBE-0CE604E643B7}" dt="2021-07-20T18:17:30.814" v="17199" actId="313"/>
        <pc:sldMkLst>
          <pc:docMk/>
          <pc:sldMk cId="3290082174" sldId="272"/>
        </pc:sldMkLst>
        <pc:spChg chg="mod">
          <ac:chgData name="Lee Sangjin" userId="22a64537f81cd252" providerId="LiveId" clId="{479FF11B-B4BC-4B53-8FBE-0CE604E643B7}" dt="2021-07-20T18:17:30.814" v="17199" actId="313"/>
          <ac:spMkLst>
            <pc:docMk/>
            <pc:sldMk cId="3290082174" sldId="272"/>
            <ac:spMk id="3" creationId="{29717701-0BFC-4275-8DB2-22B751ABD99F}"/>
          </ac:spMkLst>
        </pc:spChg>
      </pc:sldChg>
      <pc:sldChg chg="addSp delSp modSp mod">
        <pc:chgData name="Lee Sangjin" userId="22a64537f81cd252" providerId="LiveId" clId="{479FF11B-B4BC-4B53-8FBE-0CE604E643B7}" dt="2021-07-20T15:47:05.017" v="8428" actId="14"/>
        <pc:sldMkLst>
          <pc:docMk/>
          <pc:sldMk cId="1817864610" sldId="274"/>
        </pc:sldMkLst>
        <pc:spChg chg="mod ord">
          <ac:chgData name="Lee Sangjin" userId="22a64537f81cd252" providerId="LiveId" clId="{479FF11B-B4BC-4B53-8FBE-0CE604E643B7}" dt="2021-07-20T15:34:27.437" v="8371" actId="166"/>
          <ac:spMkLst>
            <pc:docMk/>
            <pc:sldMk cId="1817864610" sldId="274"/>
            <ac:spMk id="7" creationId="{364A328F-2CA8-40C5-940B-7A4FA6E8777C}"/>
          </ac:spMkLst>
        </pc:spChg>
        <pc:spChg chg="mod ord">
          <ac:chgData name="Lee Sangjin" userId="22a64537f81cd252" providerId="LiveId" clId="{479FF11B-B4BC-4B53-8FBE-0CE604E643B7}" dt="2021-07-20T15:34:27.437" v="8371" actId="166"/>
          <ac:spMkLst>
            <pc:docMk/>
            <pc:sldMk cId="1817864610" sldId="274"/>
            <ac:spMk id="22" creationId="{F8F1DA30-9E08-4DC8-8692-1DD87BB20055}"/>
          </ac:spMkLst>
        </pc:spChg>
        <pc:spChg chg="add del mod">
          <ac:chgData name="Lee Sangjin" userId="22a64537f81cd252" providerId="LiveId" clId="{479FF11B-B4BC-4B53-8FBE-0CE604E643B7}" dt="2021-07-20T15:33:51.475" v="8354" actId="478"/>
          <ac:spMkLst>
            <pc:docMk/>
            <pc:sldMk cId="1817864610" sldId="274"/>
            <ac:spMk id="34" creationId="{EFD6D8E6-3C7C-4DBF-9811-70AE87CD8497}"/>
          </ac:spMkLst>
        </pc:spChg>
        <pc:spChg chg="del mod topLvl">
          <ac:chgData name="Lee Sangjin" userId="22a64537f81cd252" providerId="LiveId" clId="{479FF11B-B4BC-4B53-8FBE-0CE604E643B7}" dt="2021-07-20T15:34:01.502" v="8357" actId="478"/>
          <ac:spMkLst>
            <pc:docMk/>
            <pc:sldMk cId="1817864610" sldId="274"/>
            <ac:spMk id="37" creationId="{7595966E-BF3D-4FBD-BE8F-5B670C922EE6}"/>
          </ac:spMkLst>
        </pc:spChg>
        <pc:spChg chg="add mod">
          <ac:chgData name="Lee Sangjin" userId="22a64537f81cd252" providerId="LiveId" clId="{479FF11B-B4BC-4B53-8FBE-0CE604E643B7}" dt="2021-07-20T15:47:05.017" v="8428" actId="14"/>
          <ac:spMkLst>
            <pc:docMk/>
            <pc:sldMk cId="1817864610" sldId="274"/>
            <ac:spMk id="38" creationId="{A800AD0C-B7A0-4EAF-81F6-9148B28FAB8A}"/>
          </ac:spMkLst>
        </pc:spChg>
        <pc:spChg chg="mod ord">
          <ac:chgData name="Lee Sangjin" userId="22a64537f81cd252" providerId="LiveId" clId="{479FF11B-B4BC-4B53-8FBE-0CE604E643B7}" dt="2021-07-20T15:34:27.437" v="8371" actId="166"/>
          <ac:spMkLst>
            <pc:docMk/>
            <pc:sldMk cId="1817864610" sldId="274"/>
            <ac:spMk id="45" creationId="{10A210FF-210C-493E-8D94-24C3F5928BEB}"/>
          </ac:spMkLst>
        </pc:spChg>
        <pc:spChg chg="mod ord">
          <ac:chgData name="Lee Sangjin" userId="22a64537f81cd252" providerId="LiveId" clId="{479FF11B-B4BC-4B53-8FBE-0CE604E643B7}" dt="2021-07-20T15:34:27.437" v="8371" actId="166"/>
          <ac:spMkLst>
            <pc:docMk/>
            <pc:sldMk cId="1817864610" sldId="274"/>
            <ac:spMk id="53" creationId="{D0D8D330-A67F-4BB3-95DB-BCFAED2E88D5}"/>
          </ac:spMkLst>
        </pc:spChg>
        <pc:spChg chg="mod ord">
          <ac:chgData name="Lee Sangjin" userId="22a64537f81cd252" providerId="LiveId" clId="{479FF11B-B4BC-4B53-8FBE-0CE604E643B7}" dt="2021-07-20T15:34:27.437" v="8371" actId="166"/>
          <ac:spMkLst>
            <pc:docMk/>
            <pc:sldMk cId="1817864610" sldId="274"/>
            <ac:spMk id="54" creationId="{883ECD4C-746A-40DB-A3B0-7898C8EE5190}"/>
          </ac:spMkLst>
        </pc:spChg>
        <pc:spChg chg="mod ord">
          <ac:chgData name="Lee Sangjin" userId="22a64537f81cd252" providerId="LiveId" clId="{479FF11B-B4BC-4B53-8FBE-0CE604E643B7}" dt="2021-07-20T15:34:27.437" v="8371" actId="166"/>
          <ac:spMkLst>
            <pc:docMk/>
            <pc:sldMk cId="1817864610" sldId="274"/>
            <ac:spMk id="55" creationId="{F3790C2F-81E1-4F2A-8055-045FEA0AD8EB}"/>
          </ac:spMkLst>
        </pc:spChg>
        <pc:spChg chg="mod ord">
          <ac:chgData name="Lee Sangjin" userId="22a64537f81cd252" providerId="LiveId" clId="{479FF11B-B4BC-4B53-8FBE-0CE604E643B7}" dt="2021-07-20T15:34:27.437" v="8371" actId="166"/>
          <ac:spMkLst>
            <pc:docMk/>
            <pc:sldMk cId="1817864610" sldId="274"/>
            <ac:spMk id="56" creationId="{662F6E73-7235-4D83-8F8F-6A3593B374E4}"/>
          </ac:spMkLst>
        </pc:spChg>
        <pc:spChg chg="mod ord">
          <ac:chgData name="Lee Sangjin" userId="22a64537f81cd252" providerId="LiveId" clId="{479FF11B-B4BC-4B53-8FBE-0CE604E643B7}" dt="2021-07-20T15:34:27.437" v="8371" actId="166"/>
          <ac:spMkLst>
            <pc:docMk/>
            <pc:sldMk cId="1817864610" sldId="274"/>
            <ac:spMk id="57" creationId="{98C55EFC-B94B-4447-AAA8-9AEBBB5881A3}"/>
          </ac:spMkLst>
        </pc:spChg>
        <pc:spChg chg="mod ord">
          <ac:chgData name="Lee Sangjin" userId="22a64537f81cd252" providerId="LiveId" clId="{479FF11B-B4BC-4B53-8FBE-0CE604E643B7}" dt="2021-07-20T15:34:27.437" v="8371" actId="166"/>
          <ac:spMkLst>
            <pc:docMk/>
            <pc:sldMk cId="1817864610" sldId="274"/>
            <ac:spMk id="58" creationId="{A407ACC9-FF8C-4196-B3EA-6BECB9754DA6}"/>
          </ac:spMkLst>
        </pc:spChg>
        <pc:spChg chg="mod ord">
          <ac:chgData name="Lee Sangjin" userId="22a64537f81cd252" providerId="LiveId" clId="{479FF11B-B4BC-4B53-8FBE-0CE604E643B7}" dt="2021-07-20T15:34:27.437" v="8371" actId="166"/>
          <ac:spMkLst>
            <pc:docMk/>
            <pc:sldMk cId="1817864610" sldId="274"/>
            <ac:spMk id="59" creationId="{3EE9A69A-6CF7-4DCF-BCD4-00BD2A8C1A53}"/>
          </ac:spMkLst>
        </pc:spChg>
        <pc:spChg chg="mod ord">
          <ac:chgData name="Lee Sangjin" userId="22a64537f81cd252" providerId="LiveId" clId="{479FF11B-B4BC-4B53-8FBE-0CE604E643B7}" dt="2021-07-20T15:34:27.437" v="8371" actId="166"/>
          <ac:spMkLst>
            <pc:docMk/>
            <pc:sldMk cId="1817864610" sldId="274"/>
            <ac:spMk id="60" creationId="{EC00E819-B316-4748-8032-E684DC6EE393}"/>
          </ac:spMkLst>
        </pc:spChg>
        <pc:spChg chg="mod ord">
          <ac:chgData name="Lee Sangjin" userId="22a64537f81cd252" providerId="LiveId" clId="{479FF11B-B4BC-4B53-8FBE-0CE604E643B7}" dt="2021-07-20T15:34:27.437" v="8371" actId="166"/>
          <ac:spMkLst>
            <pc:docMk/>
            <pc:sldMk cId="1817864610" sldId="274"/>
            <ac:spMk id="61" creationId="{06356A43-3A10-4EC0-98F3-05F41EDA5146}"/>
          </ac:spMkLst>
        </pc:spChg>
        <pc:spChg chg="mod ord">
          <ac:chgData name="Lee Sangjin" userId="22a64537f81cd252" providerId="LiveId" clId="{479FF11B-B4BC-4B53-8FBE-0CE604E643B7}" dt="2021-07-20T15:34:27.437" v="8371" actId="166"/>
          <ac:spMkLst>
            <pc:docMk/>
            <pc:sldMk cId="1817864610" sldId="274"/>
            <ac:spMk id="62" creationId="{C31F883D-2C5A-4594-8545-761400379239}"/>
          </ac:spMkLst>
        </pc:spChg>
        <pc:spChg chg="mod ord">
          <ac:chgData name="Lee Sangjin" userId="22a64537f81cd252" providerId="LiveId" clId="{479FF11B-B4BC-4B53-8FBE-0CE604E643B7}" dt="2021-07-20T15:34:27.437" v="8371" actId="166"/>
          <ac:spMkLst>
            <pc:docMk/>
            <pc:sldMk cId="1817864610" sldId="274"/>
            <ac:spMk id="63" creationId="{5E1010D5-0701-4E38-94EA-BDE41C96ED59}"/>
          </ac:spMkLst>
        </pc:spChg>
        <pc:spChg chg="mod ord">
          <ac:chgData name="Lee Sangjin" userId="22a64537f81cd252" providerId="LiveId" clId="{479FF11B-B4BC-4B53-8FBE-0CE604E643B7}" dt="2021-07-20T15:34:27.437" v="8371" actId="166"/>
          <ac:spMkLst>
            <pc:docMk/>
            <pc:sldMk cId="1817864610" sldId="274"/>
            <ac:spMk id="64" creationId="{426218F9-E76E-4E45-9AEE-236DE6CD1850}"/>
          </ac:spMkLst>
        </pc:spChg>
        <pc:spChg chg="mod ord">
          <ac:chgData name="Lee Sangjin" userId="22a64537f81cd252" providerId="LiveId" clId="{479FF11B-B4BC-4B53-8FBE-0CE604E643B7}" dt="2021-07-20T15:34:27.437" v="8371" actId="166"/>
          <ac:spMkLst>
            <pc:docMk/>
            <pc:sldMk cId="1817864610" sldId="274"/>
            <ac:spMk id="65" creationId="{878E5E83-62BE-4B3E-BBBA-E7DD3B9FCCC0}"/>
          </ac:spMkLst>
        </pc:spChg>
        <pc:spChg chg="mod ord">
          <ac:chgData name="Lee Sangjin" userId="22a64537f81cd252" providerId="LiveId" clId="{479FF11B-B4BC-4B53-8FBE-0CE604E643B7}" dt="2021-07-20T15:34:27.437" v="8371" actId="166"/>
          <ac:spMkLst>
            <pc:docMk/>
            <pc:sldMk cId="1817864610" sldId="274"/>
            <ac:spMk id="66" creationId="{3B232C28-C081-4AEB-9FB2-A04CD2E034D3}"/>
          </ac:spMkLst>
        </pc:spChg>
        <pc:spChg chg="mod ord">
          <ac:chgData name="Lee Sangjin" userId="22a64537f81cd252" providerId="LiveId" clId="{479FF11B-B4BC-4B53-8FBE-0CE604E643B7}" dt="2021-07-20T15:34:27.437" v="8371" actId="166"/>
          <ac:spMkLst>
            <pc:docMk/>
            <pc:sldMk cId="1817864610" sldId="274"/>
            <ac:spMk id="84" creationId="{6FA63E72-1D13-49E5-8D2E-69C4C22C4D2F}"/>
          </ac:spMkLst>
        </pc:spChg>
        <pc:spChg chg="mod ord">
          <ac:chgData name="Lee Sangjin" userId="22a64537f81cd252" providerId="LiveId" clId="{479FF11B-B4BC-4B53-8FBE-0CE604E643B7}" dt="2021-07-20T15:34:27.437" v="8371" actId="166"/>
          <ac:spMkLst>
            <pc:docMk/>
            <pc:sldMk cId="1817864610" sldId="274"/>
            <ac:spMk id="94" creationId="{2303A0D2-F8F2-4A0B-87A2-56A46D7C5049}"/>
          </ac:spMkLst>
        </pc:spChg>
        <pc:grpChg chg="add del mod">
          <ac:chgData name="Lee Sangjin" userId="22a64537f81cd252" providerId="LiveId" clId="{479FF11B-B4BC-4B53-8FBE-0CE604E643B7}" dt="2021-07-20T15:34:01.502" v="8357" actId="478"/>
          <ac:grpSpMkLst>
            <pc:docMk/>
            <pc:sldMk cId="1817864610" sldId="274"/>
            <ac:grpSpMk id="35" creationId="{4AE3B804-6CD9-4A59-9775-FE5E82EAAFC2}"/>
          </ac:grpSpMkLst>
        </pc:grpChg>
        <pc:picChg chg="mod topLvl">
          <ac:chgData name="Lee Sangjin" userId="22a64537f81cd252" providerId="LiveId" clId="{479FF11B-B4BC-4B53-8FBE-0CE604E643B7}" dt="2021-07-20T15:34:55.783" v="8377" actId="1076"/>
          <ac:picMkLst>
            <pc:docMk/>
            <pc:sldMk cId="1817864610" sldId="274"/>
            <ac:picMk id="36" creationId="{79B4CA5E-DFD7-4664-B67D-07A9C2B93D14}"/>
          </ac:picMkLst>
        </pc:picChg>
        <pc:cxnChg chg="mod ord">
          <ac:chgData name="Lee Sangjin" userId="22a64537f81cd252" providerId="LiveId" clId="{479FF11B-B4BC-4B53-8FBE-0CE604E643B7}" dt="2021-07-20T15:34:27.437" v="8371" actId="166"/>
          <ac:cxnSpMkLst>
            <pc:docMk/>
            <pc:sldMk cId="1817864610" sldId="274"/>
            <ac:cxnSpMk id="11" creationId="{84B0846E-EBB9-4C69-8111-C70246DAD8B3}"/>
          </ac:cxnSpMkLst>
        </pc:cxnChg>
        <pc:cxnChg chg="mod ord">
          <ac:chgData name="Lee Sangjin" userId="22a64537f81cd252" providerId="LiveId" clId="{479FF11B-B4BC-4B53-8FBE-0CE604E643B7}" dt="2021-07-20T15:34:27.437" v="8371" actId="166"/>
          <ac:cxnSpMkLst>
            <pc:docMk/>
            <pc:sldMk cId="1817864610" sldId="274"/>
            <ac:cxnSpMk id="12" creationId="{CF7B6EBC-93F3-40BB-AA0D-9528D8AEF914}"/>
          </ac:cxnSpMkLst>
        </pc:cxnChg>
        <pc:cxnChg chg="mod ord">
          <ac:chgData name="Lee Sangjin" userId="22a64537f81cd252" providerId="LiveId" clId="{479FF11B-B4BC-4B53-8FBE-0CE604E643B7}" dt="2021-07-20T15:34:27.437" v="8371" actId="166"/>
          <ac:cxnSpMkLst>
            <pc:docMk/>
            <pc:sldMk cId="1817864610" sldId="274"/>
            <ac:cxnSpMk id="14" creationId="{24DC14AF-D2E1-4052-9219-AA7D26F6EA2A}"/>
          </ac:cxnSpMkLst>
        </pc:cxnChg>
        <pc:cxnChg chg="mod ord">
          <ac:chgData name="Lee Sangjin" userId="22a64537f81cd252" providerId="LiveId" clId="{479FF11B-B4BC-4B53-8FBE-0CE604E643B7}" dt="2021-07-20T15:34:27.437" v="8371" actId="166"/>
          <ac:cxnSpMkLst>
            <pc:docMk/>
            <pc:sldMk cId="1817864610" sldId="274"/>
            <ac:cxnSpMk id="25" creationId="{A838EB50-8F4C-4347-B6C2-4F3CA6D2397B}"/>
          </ac:cxnSpMkLst>
        </pc:cxnChg>
        <pc:cxnChg chg="mod ord">
          <ac:chgData name="Lee Sangjin" userId="22a64537f81cd252" providerId="LiveId" clId="{479FF11B-B4BC-4B53-8FBE-0CE604E643B7}" dt="2021-07-20T15:34:27.437" v="8371" actId="166"/>
          <ac:cxnSpMkLst>
            <pc:docMk/>
            <pc:sldMk cId="1817864610" sldId="274"/>
            <ac:cxnSpMk id="33" creationId="{41255618-6DD0-4AFD-A553-7EEAAA068B22}"/>
          </ac:cxnSpMkLst>
        </pc:cxnChg>
        <pc:cxnChg chg="mod ord">
          <ac:chgData name="Lee Sangjin" userId="22a64537f81cd252" providerId="LiveId" clId="{479FF11B-B4BC-4B53-8FBE-0CE604E643B7}" dt="2021-07-20T15:34:27.437" v="8371" actId="166"/>
          <ac:cxnSpMkLst>
            <pc:docMk/>
            <pc:sldMk cId="1817864610" sldId="274"/>
            <ac:cxnSpMk id="47" creationId="{32CC3874-598C-42F9-A83C-A793EB4D9756}"/>
          </ac:cxnSpMkLst>
        </pc:cxnChg>
        <pc:cxnChg chg="mod ord">
          <ac:chgData name="Lee Sangjin" userId="22a64537f81cd252" providerId="LiveId" clId="{479FF11B-B4BC-4B53-8FBE-0CE604E643B7}" dt="2021-07-20T15:34:27.437" v="8371" actId="166"/>
          <ac:cxnSpMkLst>
            <pc:docMk/>
            <pc:sldMk cId="1817864610" sldId="274"/>
            <ac:cxnSpMk id="51" creationId="{31447C42-3097-4EAB-AFF0-915432C790A8}"/>
          </ac:cxnSpMkLst>
        </pc:cxnChg>
        <pc:cxnChg chg="mod ord">
          <ac:chgData name="Lee Sangjin" userId="22a64537f81cd252" providerId="LiveId" clId="{479FF11B-B4BC-4B53-8FBE-0CE604E643B7}" dt="2021-07-20T15:34:27.437" v="8371" actId="166"/>
          <ac:cxnSpMkLst>
            <pc:docMk/>
            <pc:sldMk cId="1817864610" sldId="274"/>
            <ac:cxnSpMk id="52" creationId="{60E2142C-C7EF-4D6F-897C-45727DAC142E}"/>
          </ac:cxnSpMkLst>
        </pc:cxnChg>
      </pc:sldChg>
      <pc:sldChg chg="addSp delSp modSp mod">
        <pc:chgData name="Lee Sangjin" userId="22a64537f81cd252" providerId="LiveId" clId="{479FF11B-B4BC-4B53-8FBE-0CE604E643B7}" dt="2021-07-20T16:09:12.633" v="9318"/>
        <pc:sldMkLst>
          <pc:docMk/>
          <pc:sldMk cId="33037317" sldId="275"/>
        </pc:sldMkLst>
        <pc:spChg chg="add del mod">
          <ac:chgData name="Lee Sangjin" userId="22a64537f81cd252" providerId="LiveId" clId="{479FF11B-B4BC-4B53-8FBE-0CE604E643B7}" dt="2021-07-20T16:09:11.971" v="9317" actId="478"/>
          <ac:spMkLst>
            <pc:docMk/>
            <pc:sldMk cId="33037317" sldId="275"/>
            <ac:spMk id="10" creationId="{809D6B8B-74A9-4C1B-8E42-3BD17DDBD648}"/>
          </ac:spMkLst>
        </pc:spChg>
        <pc:spChg chg="add del mod">
          <ac:chgData name="Lee Sangjin" userId="22a64537f81cd252" providerId="LiveId" clId="{479FF11B-B4BC-4B53-8FBE-0CE604E643B7}" dt="2021-07-20T16:09:10.389" v="9316" actId="478"/>
          <ac:spMkLst>
            <pc:docMk/>
            <pc:sldMk cId="33037317" sldId="275"/>
            <ac:spMk id="41" creationId="{3B59A4FF-21A7-474C-A35E-AFD3C0EB823D}"/>
          </ac:spMkLst>
        </pc:spChg>
        <pc:spChg chg="add mod">
          <ac:chgData name="Lee Sangjin" userId="22a64537f81cd252" providerId="LiveId" clId="{479FF11B-B4BC-4B53-8FBE-0CE604E643B7}" dt="2021-07-20T16:09:12.633" v="9318"/>
          <ac:spMkLst>
            <pc:docMk/>
            <pc:sldMk cId="33037317" sldId="275"/>
            <ac:spMk id="46" creationId="{C20D1912-6BBE-44D5-A8F3-B50FA7B72949}"/>
          </ac:spMkLst>
        </pc:spChg>
        <pc:picChg chg="add mod">
          <ac:chgData name="Lee Sangjin" userId="22a64537f81cd252" providerId="LiveId" clId="{479FF11B-B4BC-4B53-8FBE-0CE604E643B7}" dt="2021-07-20T15:51:44.710" v="8872" actId="1076"/>
          <ac:picMkLst>
            <pc:docMk/>
            <pc:sldMk cId="33037317" sldId="275"/>
            <ac:picMk id="8" creationId="{779543DE-D86C-4BF9-91EE-9919EDFE11CD}"/>
          </ac:picMkLst>
        </pc:picChg>
        <pc:picChg chg="add del mod">
          <ac:chgData name="Lee Sangjin" userId="22a64537f81cd252" providerId="LiveId" clId="{479FF11B-B4BC-4B53-8FBE-0CE604E643B7}" dt="2021-07-20T15:35:21.636" v="8378" actId="478"/>
          <ac:picMkLst>
            <pc:docMk/>
            <pc:sldMk cId="33037317" sldId="275"/>
            <ac:picMk id="39" creationId="{E5E4FC63-9967-4199-A5F7-C679A46B542A}"/>
          </ac:picMkLst>
        </pc:picChg>
        <pc:picChg chg="add mod">
          <ac:chgData name="Lee Sangjin" userId="22a64537f81cd252" providerId="LiveId" clId="{479FF11B-B4BC-4B53-8FBE-0CE604E643B7}" dt="2021-07-20T15:35:23.524" v="8379"/>
          <ac:picMkLst>
            <pc:docMk/>
            <pc:sldMk cId="33037317" sldId="275"/>
            <ac:picMk id="40" creationId="{AA8D6D15-AA7E-4E22-863F-F6AF378469DF}"/>
          </ac:picMkLst>
        </pc:picChg>
      </pc:sldChg>
      <pc:sldChg chg="addSp delSp modSp mod">
        <pc:chgData name="Lee Sangjin" userId="22a64537f81cd252" providerId="LiveId" clId="{479FF11B-B4BC-4B53-8FBE-0CE604E643B7}" dt="2021-07-20T16:09:16.690" v="9322"/>
        <pc:sldMkLst>
          <pc:docMk/>
          <pc:sldMk cId="3960599267" sldId="276"/>
        </pc:sldMkLst>
        <pc:spChg chg="add del mod">
          <ac:chgData name="Lee Sangjin" userId="22a64537f81cd252" providerId="LiveId" clId="{479FF11B-B4BC-4B53-8FBE-0CE604E643B7}" dt="2021-07-20T15:57:56.360" v="9105" actId="478"/>
          <ac:spMkLst>
            <pc:docMk/>
            <pc:sldMk cId="3960599267" sldId="276"/>
            <ac:spMk id="44" creationId="{08DE415D-44E8-4BA2-8293-867D8EC699CF}"/>
          </ac:spMkLst>
        </pc:spChg>
        <pc:spChg chg="add mod">
          <ac:chgData name="Lee Sangjin" userId="22a64537f81cd252" providerId="LiveId" clId="{479FF11B-B4BC-4B53-8FBE-0CE604E643B7}" dt="2021-07-20T16:08:58.540" v="9313" actId="27636"/>
          <ac:spMkLst>
            <pc:docMk/>
            <pc:sldMk cId="3960599267" sldId="276"/>
            <ac:spMk id="49" creationId="{82B9CF63-8A5D-43EC-9E13-2BEFA6C4553D}"/>
          </ac:spMkLst>
        </pc:spChg>
        <pc:spChg chg="add del mod">
          <ac:chgData name="Lee Sangjin" userId="22a64537f81cd252" providerId="LiveId" clId="{479FF11B-B4BC-4B53-8FBE-0CE604E643B7}" dt="2021-07-20T16:09:16.690" v="9322"/>
          <ac:spMkLst>
            <pc:docMk/>
            <pc:sldMk cId="3960599267" sldId="276"/>
            <ac:spMk id="50" creationId="{A062E0CA-42DC-49B6-8A32-FD54ADB468CE}"/>
          </ac:spMkLst>
        </pc:spChg>
        <pc:picChg chg="add del mod">
          <ac:chgData name="Lee Sangjin" userId="22a64537f81cd252" providerId="LiveId" clId="{479FF11B-B4BC-4B53-8FBE-0CE604E643B7}" dt="2021-07-20T15:35:24.993" v="8380" actId="478"/>
          <ac:picMkLst>
            <pc:docMk/>
            <pc:sldMk cId="3960599267" sldId="276"/>
            <ac:picMk id="42" creationId="{3B50A8BF-EE90-4537-BD25-D34EF33510DC}"/>
          </ac:picMkLst>
        </pc:picChg>
        <pc:picChg chg="add mod">
          <ac:chgData name="Lee Sangjin" userId="22a64537f81cd252" providerId="LiveId" clId="{479FF11B-B4BC-4B53-8FBE-0CE604E643B7}" dt="2021-07-20T15:35:25.886" v="8381"/>
          <ac:picMkLst>
            <pc:docMk/>
            <pc:sldMk cId="3960599267" sldId="276"/>
            <ac:picMk id="43" creationId="{1CA64DE5-F432-46D7-878E-915C55B0AFEB}"/>
          </ac:picMkLst>
        </pc:picChg>
        <pc:picChg chg="add del mod">
          <ac:chgData name="Lee Sangjin" userId="22a64537f81cd252" providerId="LiveId" clId="{479FF11B-B4BC-4B53-8FBE-0CE604E643B7}" dt="2021-07-20T15:51:46.491" v="8873" actId="478"/>
          <ac:picMkLst>
            <pc:docMk/>
            <pc:sldMk cId="3960599267" sldId="276"/>
            <ac:picMk id="46" creationId="{57D93B9D-19B2-4834-9F73-73CA9AACAA26}"/>
          </ac:picMkLst>
        </pc:picChg>
        <pc:picChg chg="add mod">
          <ac:chgData name="Lee Sangjin" userId="22a64537f81cd252" providerId="LiveId" clId="{479FF11B-B4BC-4B53-8FBE-0CE604E643B7}" dt="2021-07-20T15:51:47.156" v="8874"/>
          <ac:picMkLst>
            <pc:docMk/>
            <pc:sldMk cId="3960599267" sldId="276"/>
            <ac:picMk id="48" creationId="{07ACD184-FDC8-44F4-AA8D-2A362D903BCD}"/>
          </ac:picMkLst>
        </pc:picChg>
      </pc:sldChg>
      <pc:sldChg chg="addSp delSp modSp mod">
        <pc:chgData name="Lee Sangjin" userId="22a64537f81cd252" providerId="LiveId" clId="{479FF11B-B4BC-4B53-8FBE-0CE604E643B7}" dt="2021-07-20T16:09:18.193" v="9323"/>
        <pc:sldMkLst>
          <pc:docMk/>
          <pc:sldMk cId="3305947345" sldId="277"/>
        </pc:sldMkLst>
        <pc:spChg chg="add del mod">
          <ac:chgData name="Lee Sangjin" userId="22a64537f81cd252" providerId="LiveId" clId="{479FF11B-B4BC-4B53-8FBE-0CE604E643B7}" dt="2021-07-20T16:09:07.085" v="9315" actId="478"/>
          <ac:spMkLst>
            <pc:docMk/>
            <pc:sldMk cId="3305947345" sldId="277"/>
            <ac:spMk id="8" creationId="{0C398D55-9E53-44D3-8CE3-7828D687508C}"/>
          </ac:spMkLst>
        </pc:spChg>
        <pc:spChg chg="add del mod">
          <ac:chgData name="Lee Sangjin" userId="22a64537f81cd252" providerId="LiveId" clId="{479FF11B-B4BC-4B53-8FBE-0CE604E643B7}" dt="2021-07-20T15:57:59.380" v="9107" actId="478"/>
          <ac:spMkLst>
            <pc:docMk/>
            <pc:sldMk cId="3305947345" sldId="277"/>
            <ac:spMk id="50" creationId="{8E46AB3E-D562-445F-AAB9-22AD113E0110}"/>
          </ac:spMkLst>
        </pc:spChg>
        <pc:spChg chg="add del mod">
          <ac:chgData name="Lee Sangjin" userId="22a64537f81cd252" providerId="LiveId" clId="{479FF11B-B4BC-4B53-8FBE-0CE604E643B7}" dt="2021-07-20T16:09:05.509" v="9314" actId="478"/>
          <ac:spMkLst>
            <pc:docMk/>
            <pc:sldMk cId="3305947345" sldId="277"/>
            <ac:spMk id="71" creationId="{F1F2B22F-8ADF-4D46-8081-C626276239D5}"/>
          </ac:spMkLst>
        </pc:spChg>
        <pc:spChg chg="add del mod">
          <ac:chgData name="Lee Sangjin" userId="22a64537f81cd252" providerId="LiveId" clId="{479FF11B-B4BC-4B53-8FBE-0CE604E643B7}" dt="2021-07-20T16:09:14.438" v="9321"/>
          <ac:spMkLst>
            <pc:docMk/>
            <pc:sldMk cId="3305947345" sldId="277"/>
            <ac:spMk id="72" creationId="{F4FE45BC-DF3F-4FCD-94C8-004CE7A5FC16}"/>
          </ac:spMkLst>
        </pc:spChg>
        <pc:spChg chg="add mod">
          <ac:chgData name="Lee Sangjin" userId="22a64537f81cd252" providerId="LiveId" clId="{479FF11B-B4BC-4B53-8FBE-0CE604E643B7}" dt="2021-07-20T16:09:18.193" v="9323"/>
          <ac:spMkLst>
            <pc:docMk/>
            <pc:sldMk cId="3305947345" sldId="277"/>
            <ac:spMk id="74" creationId="{03858FAF-08FC-4743-AF39-C7CD43CC780C}"/>
          </ac:spMkLst>
        </pc:spChg>
        <pc:picChg chg="add del mod">
          <ac:chgData name="Lee Sangjin" userId="22a64537f81cd252" providerId="LiveId" clId="{479FF11B-B4BC-4B53-8FBE-0CE604E643B7}" dt="2021-07-20T15:35:28.320" v="8382" actId="478"/>
          <ac:picMkLst>
            <pc:docMk/>
            <pc:sldMk cId="3305947345" sldId="277"/>
            <ac:picMk id="48" creationId="{7BB49A2B-774A-4002-BFE6-43B62645B8E8}"/>
          </ac:picMkLst>
        </pc:picChg>
        <pc:picChg chg="add mod">
          <ac:chgData name="Lee Sangjin" userId="22a64537f81cd252" providerId="LiveId" clId="{479FF11B-B4BC-4B53-8FBE-0CE604E643B7}" dt="2021-07-20T15:35:29.213" v="8383"/>
          <ac:picMkLst>
            <pc:docMk/>
            <pc:sldMk cId="3305947345" sldId="277"/>
            <ac:picMk id="49" creationId="{621A0D4E-4480-47A2-9D72-D6BB8FB093F6}"/>
          </ac:picMkLst>
        </pc:picChg>
        <pc:picChg chg="add del mod">
          <ac:chgData name="Lee Sangjin" userId="22a64537f81cd252" providerId="LiveId" clId="{479FF11B-B4BC-4B53-8FBE-0CE604E643B7}" dt="2021-07-20T15:51:48.393" v="8875" actId="478"/>
          <ac:picMkLst>
            <pc:docMk/>
            <pc:sldMk cId="3305947345" sldId="277"/>
            <ac:picMk id="67" creationId="{FB6B9E7C-F7D9-416F-9D00-C131344591DF}"/>
          </ac:picMkLst>
        </pc:picChg>
        <pc:picChg chg="add mod">
          <ac:chgData name="Lee Sangjin" userId="22a64537f81cd252" providerId="LiveId" clId="{479FF11B-B4BC-4B53-8FBE-0CE604E643B7}" dt="2021-07-20T15:51:49.123" v="8876"/>
          <ac:picMkLst>
            <pc:docMk/>
            <pc:sldMk cId="3305947345" sldId="277"/>
            <ac:picMk id="69" creationId="{3640DC33-EDB6-4FC9-B623-E98DD1CB5B54}"/>
          </ac:picMkLst>
        </pc:picChg>
      </pc:sldChg>
      <pc:sldChg chg="addSp delSp modSp mod">
        <pc:chgData name="Lee Sangjin" userId="22a64537f81cd252" providerId="LiveId" clId="{479FF11B-B4BC-4B53-8FBE-0CE604E643B7}" dt="2021-07-20T16:14:28.190" v="9401" actId="20577"/>
        <pc:sldMkLst>
          <pc:docMk/>
          <pc:sldMk cId="573271451" sldId="278"/>
        </pc:sldMkLst>
        <pc:spChg chg="add mod">
          <ac:chgData name="Lee Sangjin" userId="22a64537f81cd252" providerId="LiveId" clId="{479FF11B-B4BC-4B53-8FBE-0CE604E643B7}" dt="2021-07-20T16:12:14.605" v="9330" actId="207"/>
          <ac:spMkLst>
            <pc:docMk/>
            <pc:sldMk cId="573271451" sldId="278"/>
            <ac:spMk id="3" creationId="{8C535583-0D3A-40D3-ACEB-0C2EA18998D7}"/>
          </ac:spMkLst>
        </pc:spChg>
        <pc:spChg chg="add mod">
          <ac:chgData name="Lee Sangjin" userId="22a64537f81cd252" providerId="LiveId" clId="{479FF11B-B4BC-4B53-8FBE-0CE604E643B7}" dt="2021-07-20T15:36:52.782" v="8399"/>
          <ac:spMkLst>
            <pc:docMk/>
            <pc:sldMk cId="573271451" sldId="278"/>
            <ac:spMk id="48" creationId="{E733F2F6-0FF2-41E2-9FC1-3251A9A403EC}"/>
          </ac:spMkLst>
        </pc:spChg>
        <pc:spChg chg="add del mod">
          <ac:chgData name="Lee Sangjin" userId="22a64537f81cd252" providerId="LiveId" clId="{479FF11B-B4BC-4B53-8FBE-0CE604E643B7}" dt="2021-07-20T16:00:12.018" v="9309" actId="478"/>
          <ac:spMkLst>
            <pc:docMk/>
            <pc:sldMk cId="573271451" sldId="278"/>
            <ac:spMk id="49" creationId="{9068D461-67B5-4A89-88AE-5418CAC314C0}"/>
          </ac:spMkLst>
        </pc:spChg>
        <pc:spChg chg="add mod">
          <ac:chgData name="Lee Sangjin" userId="22a64537f81cd252" providerId="LiveId" clId="{479FF11B-B4BC-4B53-8FBE-0CE604E643B7}" dt="2021-07-20T16:14:28.190" v="9401" actId="20577"/>
          <ac:spMkLst>
            <pc:docMk/>
            <pc:sldMk cId="573271451" sldId="278"/>
            <ac:spMk id="50" creationId="{3CF4A266-B6C6-4A67-8D41-0C7897FC45CA}"/>
          </ac:spMkLst>
        </pc:spChg>
        <pc:spChg chg="del mod">
          <ac:chgData name="Lee Sangjin" userId="22a64537f81cd252" providerId="LiveId" clId="{479FF11B-B4BC-4B53-8FBE-0CE604E643B7}" dt="2021-07-20T15:36:52.677" v="8398" actId="478"/>
          <ac:spMkLst>
            <pc:docMk/>
            <pc:sldMk cId="573271451" sldId="278"/>
            <ac:spMk id="60" creationId="{EC00E819-B316-4748-8032-E684DC6EE393}"/>
          </ac:spMkLst>
        </pc:spChg>
        <pc:picChg chg="add del mod">
          <ac:chgData name="Lee Sangjin" userId="22a64537f81cd252" providerId="LiveId" clId="{479FF11B-B4BC-4B53-8FBE-0CE604E643B7}" dt="2021-07-20T15:35:30.934" v="8384" actId="478"/>
          <ac:picMkLst>
            <pc:docMk/>
            <pc:sldMk cId="573271451" sldId="278"/>
            <ac:picMk id="44" creationId="{02366720-DE4D-4B58-B0F1-3EC385DAD144}"/>
          </ac:picMkLst>
        </pc:picChg>
        <pc:picChg chg="add mod">
          <ac:chgData name="Lee Sangjin" userId="22a64537f81cd252" providerId="LiveId" clId="{479FF11B-B4BC-4B53-8FBE-0CE604E643B7}" dt="2021-07-20T15:35:31.666" v="8385"/>
          <ac:picMkLst>
            <pc:docMk/>
            <pc:sldMk cId="573271451" sldId="278"/>
            <ac:picMk id="46" creationId="{21E585B2-1318-43CA-83D6-1C3A21C07E77}"/>
          </ac:picMkLst>
        </pc:picChg>
        <pc:picChg chg="add mod">
          <ac:chgData name="Lee Sangjin" userId="22a64537f81cd252" providerId="LiveId" clId="{479FF11B-B4BC-4B53-8FBE-0CE604E643B7}" dt="2021-07-20T16:11:55.861" v="9324"/>
          <ac:picMkLst>
            <pc:docMk/>
            <pc:sldMk cId="573271451" sldId="278"/>
            <ac:picMk id="67" creationId="{5E1434E0-2C45-45AD-B27D-1F17975A57ED}"/>
          </ac:picMkLst>
        </pc:picChg>
      </pc:sldChg>
      <pc:sldChg chg="modSp add mod">
        <pc:chgData name="Lee Sangjin" userId="22a64537f81cd252" providerId="LiveId" clId="{479FF11B-B4BC-4B53-8FBE-0CE604E643B7}" dt="2021-07-20T13:18:59.760" v="1161" actId="20577"/>
        <pc:sldMkLst>
          <pc:docMk/>
          <pc:sldMk cId="3241318298" sldId="279"/>
        </pc:sldMkLst>
        <pc:spChg chg="mod">
          <ac:chgData name="Lee Sangjin" userId="22a64537f81cd252" providerId="LiveId" clId="{479FF11B-B4BC-4B53-8FBE-0CE604E643B7}" dt="2021-07-20T13:18:59.760" v="1161" actId="20577"/>
          <ac:spMkLst>
            <pc:docMk/>
            <pc:sldMk cId="3241318298" sldId="279"/>
            <ac:spMk id="3" creationId="{D98D6C4F-918E-4C1E-A3D6-028CFD73CEB5}"/>
          </ac:spMkLst>
        </pc:spChg>
      </pc:sldChg>
      <pc:sldChg chg="addSp delSp modSp add mod">
        <pc:chgData name="Lee Sangjin" userId="22a64537f81cd252" providerId="LiveId" clId="{479FF11B-B4BC-4B53-8FBE-0CE604E643B7}" dt="2021-07-20T13:45:06.315" v="1690" actId="20577"/>
        <pc:sldMkLst>
          <pc:docMk/>
          <pc:sldMk cId="1849146580" sldId="280"/>
        </pc:sldMkLst>
        <pc:spChg chg="mod">
          <ac:chgData name="Lee Sangjin" userId="22a64537f81cd252" providerId="LiveId" clId="{479FF11B-B4BC-4B53-8FBE-0CE604E643B7}" dt="2021-07-20T13:45:06.315" v="1690" actId="20577"/>
          <ac:spMkLst>
            <pc:docMk/>
            <pc:sldMk cId="1849146580" sldId="280"/>
            <ac:spMk id="3" creationId="{76418C18-03A1-4093-853A-C0E976567779}"/>
          </ac:spMkLst>
        </pc:spChg>
        <pc:picChg chg="del">
          <ac:chgData name="Lee Sangjin" userId="22a64537f81cd252" providerId="LiveId" clId="{479FF11B-B4BC-4B53-8FBE-0CE604E643B7}" dt="2021-07-20T13:34:46.475" v="1222" actId="478"/>
          <ac:picMkLst>
            <pc:docMk/>
            <pc:sldMk cId="1849146580" sldId="280"/>
            <ac:picMk id="9" creationId="{0D4C1133-7ED8-4BE3-8112-9CB6F8C2CCF5}"/>
          </ac:picMkLst>
        </pc:picChg>
        <pc:picChg chg="add mod">
          <ac:chgData name="Lee Sangjin" userId="22a64537f81cd252" providerId="LiveId" clId="{479FF11B-B4BC-4B53-8FBE-0CE604E643B7}" dt="2021-07-20T13:41:12.162" v="1398" actId="1076"/>
          <ac:picMkLst>
            <pc:docMk/>
            <pc:sldMk cId="1849146580" sldId="280"/>
            <ac:picMk id="2050" creationId="{5442BAA5-939F-4DF8-A376-B3FB73A7EA04}"/>
          </ac:picMkLst>
        </pc:picChg>
        <pc:picChg chg="add mod">
          <ac:chgData name="Lee Sangjin" userId="22a64537f81cd252" providerId="LiveId" clId="{479FF11B-B4BC-4B53-8FBE-0CE604E643B7}" dt="2021-07-20T13:42:28.747" v="1475" actId="1076"/>
          <ac:picMkLst>
            <pc:docMk/>
            <pc:sldMk cId="1849146580" sldId="280"/>
            <ac:picMk id="2052" creationId="{C3038EB3-58A3-450D-AA72-1BEFC4C64214}"/>
          </ac:picMkLst>
        </pc:picChg>
      </pc:sldChg>
      <pc:sldChg chg="addSp delSp modSp add mod">
        <pc:chgData name="Lee Sangjin" userId="22a64537f81cd252" providerId="LiveId" clId="{479FF11B-B4BC-4B53-8FBE-0CE604E643B7}" dt="2021-07-20T14:12:46.451" v="3417" actId="113"/>
        <pc:sldMkLst>
          <pc:docMk/>
          <pc:sldMk cId="2159113433" sldId="281"/>
        </pc:sldMkLst>
        <pc:spChg chg="mod">
          <ac:chgData name="Lee Sangjin" userId="22a64537f81cd252" providerId="LiveId" clId="{479FF11B-B4BC-4B53-8FBE-0CE604E643B7}" dt="2021-07-20T14:12:46.451" v="3417" actId="113"/>
          <ac:spMkLst>
            <pc:docMk/>
            <pc:sldMk cId="2159113433" sldId="281"/>
            <ac:spMk id="3" creationId="{29717701-0BFC-4275-8DB2-22B751ABD99F}"/>
          </ac:spMkLst>
        </pc:spChg>
        <pc:spChg chg="del">
          <ac:chgData name="Lee Sangjin" userId="22a64537f81cd252" providerId="LiveId" clId="{479FF11B-B4BC-4B53-8FBE-0CE604E643B7}" dt="2021-07-20T13:50:55.209" v="1832" actId="478"/>
          <ac:spMkLst>
            <pc:docMk/>
            <pc:sldMk cId="2159113433" sldId="281"/>
            <ac:spMk id="7" creationId="{364A328F-2CA8-40C5-940B-7A4FA6E8777C}"/>
          </ac:spMkLst>
        </pc:spChg>
        <pc:spChg chg="del">
          <ac:chgData name="Lee Sangjin" userId="22a64537f81cd252" providerId="LiveId" clId="{479FF11B-B4BC-4B53-8FBE-0CE604E643B7}" dt="2021-07-20T13:50:50.663" v="1830" actId="478"/>
          <ac:spMkLst>
            <pc:docMk/>
            <pc:sldMk cId="2159113433" sldId="281"/>
            <ac:spMk id="8" creationId="{03BB5DFD-D959-4D91-A6EF-D959CC829AA7}"/>
          </ac:spMkLst>
        </pc:spChg>
        <pc:spChg chg="del">
          <ac:chgData name="Lee Sangjin" userId="22a64537f81cd252" providerId="LiveId" clId="{479FF11B-B4BC-4B53-8FBE-0CE604E643B7}" dt="2021-07-20T13:50:52.757" v="1831" actId="478"/>
          <ac:spMkLst>
            <pc:docMk/>
            <pc:sldMk cId="2159113433" sldId="281"/>
            <ac:spMk id="9" creationId="{A7CC265B-4EE2-476F-BCB7-966F1E2213C3}"/>
          </ac:spMkLst>
        </pc:spChg>
        <pc:spChg chg="del">
          <ac:chgData name="Lee Sangjin" userId="22a64537f81cd252" providerId="LiveId" clId="{479FF11B-B4BC-4B53-8FBE-0CE604E643B7}" dt="2021-07-20T13:50:52.757" v="1831" actId="478"/>
          <ac:spMkLst>
            <pc:docMk/>
            <pc:sldMk cId="2159113433" sldId="281"/>
            <ac:spMk id="10" creationId="{4CD52A40-CA8A-479D-868B-292D706078F3}"/>
          </ac:spMkLst>
        </pc:spChg>
        <pc:spChg chg="del">
          <ac:chgData name="Lee Sangjin" userId="22a64537f81cd252" providerId="LiveId" clId="{479FF11B-B4BC-4B53-8FBE-0CE604E643B7}" dt="2021-07-20T13:50:52.757" v="1831" actId="478"/>
          <ac:spMkLst>
            <pc:docMk/>
            <pc:sldMk cId="2159113433" sldId="281"/>
            <ac:spMk id="11" creationId="{BC6A0FCD-0424-422A-9DC4-AB4404607181}"/>
          </ac:spMkLst>
        </pc:spChg>
        <pc:spChg chg="del">
          <ac:chgData name="Lee Sangjin" userId="22a64537f81cd252" providerId="LiveId" clId="{479FF11B-B4BC-4B53-8FBE-0CE604E643B7}" dt="2021-07-20T13:50:52.757" v="1831" actId="478"/>
          <ac:spMkLst>
            <pc:docMk/>
            <pc:sldMk cId="2159113433" sldId="281"/>
            <ac:spMk id="12" creationId="{CDC772F7-F503-4F29-BA9E-4DF677A1E114}"/>
          </ac:spMkLst>
        </pc:spChg>
        <pc:spChg chg="del">
          <ac:chgData name="Lee Sangjin" userId="22a64537f81cd252" providerId="LiveId" clId="{479FF11B-B4BC-4B53-8FBE-0CE604E643B7}" dt="2021-07-20T13:50:52.757" v="1831" actId="478"/>
          <ac:spMkLst>
            <pc:docMk/>
            <pc:sldMk cId="2159113433" sldId="281"/>
            <ac:spMk id="13" creationId="{DEFAA144-FEFF-443F-9932-58819C99A93B}"/>
          </ac:spMkLst>
        </pc:spChg>
        <pc:spChg chg="add mod">
          <ac:chgData name="Lee Sangjin" userId="22a64537f81cd252" providerId="LiveId" clId="{479FF11B-B4BC-4B53-8FBE-0CE604E643B7}" dt="2021-07-20T13:50:55.209" v="1832" actId="478"/>
          <ac:spMkLst>
            <pc:docMk/>
            <pc:sldMk cId="2159113433" sldId="281"/>
            <ac:spMk id="15" creationId="{CA5EA888-217C-42E4-B28A-B8E2A9825FCD}"/>
          </ac:spMkLst>
        </pc:spChg>
        <pc:spChg chg="del">
          <ac:chgData name="Lee Sangjin" userId="22a64537f81cd252" providerId="LiveId" clId="{479FF11B-B4BC-4B53-8FBE-0CE604E643B7}" dt="2021-07-20T13:50:52.757" v="1831" actId="478"/>
          <ac:spMkLst>
            <pc:docMk/>
            <pc:sldMk cId="2159113433" sldId="281"/>
            <ac:spMk id="16" creationId="{35E94541-D91C-4FB9-8FE4-EF2248688B58}"/>
          </ac:spMkLst>
        </pc:spChg>
        <pc:spChg chg="del">
          <ac:chgData name="Lee Sangjin" userId="22a64537f81cd252" providerId="LiveId" clId="{479FF11B-B4BC-4B53-8FBE-0CE604E643B7}" dt="2021-07-20T13:50:52.757" v="1831" actId="478"/>
          <ac:spMkLst>
            <pc:docMk/>
            <pc:sldMk cId="2159113433" sldId="281"/>
            <ac:spMk id="18" creationId="{7E3264F1-2ED3-4EB3-AD50-56AB54A6AED2}"/>
          </ac:spMkLst>
        </pc:spChg>
        <pc:spChg chg="del">
          <ac:chgData name="Lee Sangjin" userId="22a64537f81cd252" providerId="LiveId" clId="{479FF11B-B4BC-4B53-8FBE-0CE604E643B7}" dt="2021-07-20T13:50:52.757" v="1831" actId="478"/>
          <ac:spMkLst>
            <pc:docMk/>
            <pc:sldMk cId="2159113433" sldId="281"/>
            <ac:spMk id="19" creationId="{D54AEFC5-E4B7-4EE2-8E58-496F933CD14D}"/>
          </ac:spMkLst>
        </pc:spChg>
        <pc:spChg chg="del">
          <ac:chgData name="Lee Sangjin" userId="22a64537f81cd252" providerId="LiveId" clId="{479FF11B-B4BC-4B53-8FBE-0CE604E643B7}" dt="2021-07-20T13:50:52.757" v="1831" actId="478"/>
          <ac:spMkLst>
            <pc:docMk/>
            <pc:sldMk cId="2159113433" sldId="281"/>
            <ac:spMk id="20" creationId="{666A82D0-3AAC-4A0F-9A14-354CDC832655}"/>
          </ac:spMkLst>
        </pc:spChg>
        <pc:spChg chg="del">
          <ac:chgData name="Lee Sangjin" userId="22a64537f81cd252" providerId="LiveId" clId="{479FF11B-B4BC-4B53-8FBE-0CE604E643B7}" dt="2021-07-20T13:50:52.757" v="1831" actId="478"/>
          <ac:spMkLst>
            <pc:docMk/>
            <pc:sldMk cId="2159113433" sldId="281"/>
            <ac:spMk id="21" creationId="{A7A7ABE4-883E-4A5D-8348-C8C14363D6AE}"/>
          </ac:spMkLst>
        </pc:spChg>
        <pc:spChg chg="del">
          <ac:chgData name="Lee Sangjin" userId="22a64537f81cd252" providerId="LiveId" clId="{479FF11B-B4BC-4B53-8FBE-0CE604E643B7}" dt="2021-07-20T13:50:52.757" v="1831" actId="478"/>
          <ac:spMkLst>
            <pc:docMk/>
            <pc:sldMk cId="2159113433" sldId="281"/>
            <ac:spMk id="22" creationId="{61B79F9E-A155-4AF2-A7BA-6A39FC8ABCF7}"/>
          </ac:spMkLst>
        </pc:spChg>
        <pc:spChg chg="add mod">
          <ac:chgData name="Lee Sangjin" userId="22a64537f81cd252" providerId="LiveId" clId="{479FF11B-B4BC-4B53-8FBE-0CE604E643B7}" dt="2021-07-20T14:11:24.072" v="3330" actId="208"/>
          <ac:spMkLst>
            <pc:docMk/>
            <pc:sldMk cId="2159113433" sldId="281"/>
            <ac:spMk id="30" creationId="{DD49845F-B2FE-45EE-8FB1-9EA89CB9F3FC}"/>
          </ac:spMkLst>
        </pc:spChg>
        <pc:picChg chg="add mod">
          <ac:chgData name="Lee Sangjin" userId="22a64537f81cd252" providerId="LiveId" clId="{479FF11B-B4BC-4B53-8FBE-0CE604E643B7}" dt="2021-07-20T14:12:02.653" v="3334" actId="14100"/>
          <ac:picMkLst>
            <pc:docMk/>
            <pc:sldMk cId="2159113433" sldId="281"/>
            <ac:picMk id="23" creationId="{7C503237-FED1-4E11-B0FD-EDE0C0E5C176}"/>
          </ac:picMkLst>
        </pc:picChg>
        <pc:picChg chg="add mod ord">
          <ac:chgData name="Lee Sangjin" userId="22a64537f81cd252" providerId="LiveId" clId="{479FF11B-B4BC-4B53-8FBE-0CE604E643B7}" dt="2021-07-20T14:12:19.949" v="3412" actId="167"/>
          <ac:picMkLst>
            <pc:docMk/>
            <pc:sldMk cId="2159113433" sldId="281"/>
            <ac:picMk id="24" creationId="{D30AC8FE-4432-4457-8295-A365368FD40A}"/>
          </ac:picMkLst>
        </pc:picChg>
        <pc:picChg chg="add mod">
          <ac:chgData name="Lee Sangjin" userId="22a64537f81cd252" providerId="LiveId" clId="{479FF11B-B4BC-4B53-8FBE-0CE604E643B7}" dt="2021-07-20T14:11:13.299" v="3327" actId="1076"/>
          <ac:picMkLst>
            <pc:docMk/>
            <pc:sldMk cId="2159113433" sldId="281"/>
            <ac:picMk id="29" creationId="{11C314E2-2FF8-4EAE-B2AC-E959A794F239}"/>
          </ac:picMkLst>
        </pc:picChg>
        <pc:cxnChg chg="add mod">
          <ac:chgData name="Lee Sangjin" userId="22a64537f81cd252" providerId="LiveId" clId="{479FF11B-B4BC-4B53-8FBE-0CE604E643B7}" dt="2021-07-20T14:09:52.298" v="3324" actId="14100"/>
          <ac:cxnSpMkLst>
            <pc:docMk/>
            <pc:sldMk cId="2159113433" sldId="281"/>
            <ac:cxnSpMk id="26" creationId="{6A20BD9F-5EEA-4CC3-83EB-D94775966D1B}"/>
          </ac:cxnSpMkLst>
        </pc:cxnChg>
      </pc:sldChg>
      <pc:sldChg chg="addSp modSp add mod">
        <pc:chgData name="Lee Sangjin" userId="22a64537f81cd252" providerId="LiveId" clId="{479FF11B-B4BC-4B53-8FBE-0CE604E643B7}" dt="2021-07-20T14:28:46.658" v="4457" actId="1076"/>
        <pc:sldMkLst>
          <pc:docMk/>
          <pc:sldMk cId="3915610406" sldId="282"/>
        </pc:sldMkLst>
        <pc:spChg chg="mod">
          <ac:chgData name="Lee Sangjin" userId="22a64537f81cd252" providerId="LiveId" clId="{479FF11B-B4BC-4B53-8FBE-0CE604E643B7}" dt="2021-07-20T14:27:45.012" v="4452" actId="20577"/>
          <ac:spMkLst>
            <pc:docMk/>
            <pc:sldMk cId="3915610406" sldId="282"/>
            <ac:spMk id="3" creationId="{29717701-0BFC-4275-8DB2-22B751ABD99F}"/>
          </ac:spMkLst>
        </pc:spChg>
        <pc:picChg chg="add mod">
          <ac:chgData name="Lee Sangjin" userId="22a64537f81cd252" providerId="LiveId" clId="{479FF11B-B4BC-4B53-8FBE-0CE604E643B7}" dt="2021-07-20T14:27:46.113" v="4453" actId="1076"/>
          <ac:picMkLst>
            <pc:docMk/>
            <pc:sldMk cId="3915610406" sldId="282"/>
            <ac:picMk id="9" creationId="{7449BF16-091B-41BB-92EE-1A68988A546E}"/>
          </ac:picMkLst>
        </pc:picChg>
        <pc:picChg chg="add mod">
          <ac:chgData name="Lee Sangjin" userId="22a64537f81cd252" providerId="LiveId" clId="{479FF11B-B4BC-4B53-8FBE-0CE604E643B7}" dt="2021-07-20T14:28:36.166" v="4455" actId="1076"/>
          <ac:picMkLst>
            <pc:docMk/>
            <pc:sldMk cId="3915610406" sldId="282"/>
            <ac:picMk id="11" creationId="{42067627-219E-40E6-99BC-99CB20F99836}"/>
          </ac:picMkLst>
        </pc:picChg>
        <pc:picChg chg="add mod">
          <ac:chgData name="Lee Sangjin" userId="22a64537f81cd252" providerId="LiveId" clId="{479FF11B-B4BC-4B53-8FBE-0CE604E643B7}" dt="2021-07-20T14:28:46.658" v="4457" actId="1076"/>
          <ac:picMkLst>
            <pc:docMk/>
            <pc:sldMk cId="3915610406" sldId="282"/>
            <ac:picMk id="13" creationId="{E7827AB1-5C67-4224-A7C9-E330ECF998AB}"/>
          </ac:picMkLst>
        </pc:picChg>
      </pc:sldChg>
      <pc:sldChg chg="addSp delSp modSp add mod">
        <pc:chgData name="Lee Sangjin" userId="22a64537f81cd252" providerId="LiveId" clId="{479FF11B-B4BC-4B53-8FBE-0CE604E643B7}" dt="2021-07-20T14:43:00.885" v="5250" actId="1076"/>
        <pc:sldMkLst>
          <pc:docMk/>
          <pc:sldMk cId="3655251169" sldId="283"/>
        </pc:sldMkLst>
        <pc:spChg chg="mod">
          <ac:chgData name="Lee Sangjin" userId="22a64537f81cd252" providerId="LiveId" clId="{479FF11B-B4BC-4B53-8FBE-0CE604E643B7}" dt="2021-07-20T14:42:26.082" v="5244" actId="20577"/>
          <ac:spMkLst>
            <pc:docMk/>
            <pc:sldMk cId="3655251169" sldId="283"/>
            <ac:spMk id="3" creationId="{29717701-0BFC-4275-8DB2-22B751ABD99F}"/>
          </ac:spMkLst>
        </pc:spChg>
        <pc:picChg chg="del">
          <ac:chgData name="Lee Sangjin" userId="22a64537f81cd252" providerId="LiveId" clId="{479FF11B-B4BC-4B53-8FBE-0CE604E643B7}" dt="2021-07-20T14:27:39.827" v="4449" actId="478"/>
          <ac:picMkLst>
            <pc:docMk/>
            <pc:sldMk cId="3655251169" sldId="283"/>
            <ac:picMk id="9" creationId="{7449BF16-091B-41BB-92EE-1A68988A546E}"/>
          </ac:picMkLst>
        </pc:picChg>
        <pc:picChg chg="add mod">
          <ac:chgData name="Lee Sangjin" userId="22a64537f81cd252" providerId="LiveId" clId="{479FF11B-B4BC-4B53-8FBE-0CE604E643B7}" dt="2021-07-20T14:41:56.663" v="5228" actId="1076"/>
          <ac:picMkLst>
            <pc:docMk/>
            <pc:sldMk cId="3655251169" sldId="283"/>
            <ac:picMk id="10" creationId="{6B071931-B5E1-4D39-BF63-FB477B8C6511}"/>
          </ac:picMkLst>
        </pc:picChg>
        <pc:picChg chg="add mod">
          <ac:chgData name="Lee Sangjin" userId="22a64537f81cd252" providerId="LiveId" clId="{479FF11B-B4BC-4B53-8FBE-0CE604E643B7}" dt="2021-07-20T14:43:00.885" v="5250" actId="1076"/>
          <ac:picMkLst>
            <pc:docMk/>
            <pc:sldMk cId="3655251169" sldId="283"/>
            <ac:picMk id="12" creationId="{16F00F53-A10A-4F10-9611-DF0C48458466}"/>
          </ac:picMkLst>
        </pc:picChg>
      </pc:sldChg>
      <pc:sldChg chg="addSp delSp modSp add mod">
        <pc:chgData name="Lee Sangjin" userId="22a64537f81cd252" providerId="LiveId" clId="{479FF11B-B4BC-4B53-8FBE-0CE604E643B7}" dt="2021-07-20T14:37:43.159" v="4906" actId="1076"/>
        <pc:sldMkLst>
          <pc:docMk/>
          <pc:sldMk cId="308127533" sldId="284"/>
        </pc:sldMkLst>
        <pc:spChg chg="mod">
          <ac:chgData name="Lee Sangjin" userId="22a64537f81cd252" providerId="LiveId" clId="{479FF11B-B4BC-4B53-8FBE-0CE604E643B7}" dt="2021-07-20T14:33:33.689" v="4870" actId="15"/>
          <ac:spMkLst>
            <pc:docMk/>
            <pc:sldMk cId="308127533" sldId="284"/>
            <ac:spMk id="3" creationId="{29717701-0BFC-4275-8DB2-22B751ABD99F}"/>
          </ac:spMkLst>
        </pc:spChg>
        <pc:picChg chg="del">
          <ac:chgData name="Lee Sangjin" userId="22a64537f81cd252" providerId="LiveId" clId="{479FF11B-B4BC-4B53-8FBE-0CE604E643B7}" dt="2021-07-20T14:31:20.498" v="4460" actId="478"/>
          <ac:picMkLst>
            <pc:docMk/>
            <pc:sldMk cId="308127533" sldId="284"/>
            <ac:picMk id="9" creationId="{7449BF16-091B-41BB-92EE-1A68988A546E}"/>
          </ac:picMkLst>
        </pc:picChg>
        <pc:picChg chg="add mod">
          <ac:chgData name="Lee Sangjin" userId="22a64537f81cd252" providerId="LiveId" clId="{479FF11B-B4BC-4B53-8FBE-0CE604E643B7}" dt="2021-07-20T14:37:42.169" v="4905" actId="1076"/>
          <ac:picMkLst>
            <pc:docMk/>
            <pc:sldMk cId="308127533" sldId="284"/>
            <ac:picMk id="10" creationId="{893726B2-A31C-4688-84B4-293B713F1D41}"/>
          </ac:picMkLst>
        </pc:picChg>
        <pc:picChg chg="del">
          <ac:chgData name="Lee Sangjin" userId="22a64537f81cd252" providerId="LiveId" clId="{479FF11B-B4BC-4B53-8FBE-0CE604E643B7}" dt="2021-07-20T14:31:20.122" v="4459" actId="478"/>
          <ac:picMkLst>
            <pc:docMk/>
            <pc:sldMk cId="308127533" sldId="284"/>
            <ac:picMk id="11" creationId="{42067627-219E-40E6-99BC-99CB20F99836}"/>
          </ac:picMkLst>
        </pc:picChg>
        <pc:picChg chg="del">
          <ac:chgData name="Lee Sangjin" userId="22a64537f81cd252" providerId="LiveId" clId="{479FF11B-B4BC-4B53-8FBE-0CE604E643B7}" dt="2021-07-20T14:31:20.886" v="4461" actId="478"/>
          <ac:picMkLst>
            <pc:docMk/>
            <pc:sldMk cId="308127533" sldId="284"/>
            <ac:picMk id="13" creationId="{E7827AB1-5C67-4224-A7C9-E330ECF998AB}"/>
          </ac:picMkLst>
        </pc:picChg>
        <pc:picChg chg="add mod">
          <ac:chgData name="Lee Sangjin" userId="22a64537f81cd252" providerId="LiveId" clId="{479FF11B-B4BC-4B53-8FBE-0CE604E643B7}" dt="2021-07-20T14:36:40.993" v="4904" actId="1076"/>
          <ac:picMkLst>
            <pc:docMk/>
            <pc:sldMk cId="308127533" sldId="284"/>
            <ac:picMk id="14" creationId="{DEDD27B3-E7C9-4903-BA52-2DBF3698FF19}"/>
          </ac:picMkLst>
        </pc:picChg>
        <pc:picChg chg="add mod">
          <ac:chgData name="Lee Sangjin" userId="22a64537f81cd252" providerId="LiveId" clId="{479FF11B-B4BC-4B53-8FBE-0CE604E643B7}" dt="2021-07-20T14:37:43.159" v="4906" actId="1076"/>
          <ac:picMkLst>
            <pc:docMk/>
            <pc:sldMk cId="308127533" sldId="284"/>
            <ac:picMk id="16" creationId="{EF933DCF-C662-45D9-ADA0-5D92A0A6D995}"/>
          </ac:picMkLst>
        </pc:picChg>
        <pc:picChg chg="add mod">
          <ac:chgData name="Lee Sangjin" userId="22a64537f81cd252" providerId="LiveId" clId="{479FF11B-B4BC-4B53-8FBE-0CE604E643B7}" dt="2021-07-20T14:36:40.046" v="4903" actId="1076"/>
          <ac:picMkLst>
            <pc:docMk/>
            <pc:sldMk cId="308127533" sldId="284"/>
            <ac:picMk id="18" creationId="{8F9FB3D6-DCA2-4049-92E5-9629E03B9B7D}"/>
          </ac:picMkLst>
        </pc:picChg>
      </pc:sldChg>
      <pc:sldChg chg="delSp modSp add del mod">
        <pc:chgData name="Lee Sangjin" userId="22a64537f81cd252" providerId="LiveId" clId="{479FF11B-B4BC-4B53-8FBE-0CE604E643B7}" dt="2021-07-20T14:52:12.776" v="6096" actId="47"/>
        <pc:sldMkLst>
          <pc:docMk/>
          <pc:sldMk cId="249164235" sldId="285"/>
        </pc:sldMkLst>
        <pc:spChg chg="mod">
          <ac:chgData name="Lee Sangjin" userId="22a64537f81cd252" providerId="LiveId" clId="{479FF11B-B4BC-4B53-8FBE-0CE604E643B7}" dt="2021-07-20T14:40:28.547" v="5057" actId="6549"/>
          <ac:spMkLst>
            <pc:docMk/>
            <pc:sldMk cId="249164235" sldId="285"/>
            <ac:spMk id="3" creationId="{29717701-0BFC-4275-8DB2-22B751ABD99F}"/>
          </ac:spMkLst>
        </pc:spChg>
        <pc:picChg chg="del">
          <ac:chgData name="Lee Sangjin" userId="22a64537f81cd252" providerId="LiveId" clId="{479FF11B-B4BC-4B53-8FBE-0CE604E643B7}" dt="2021-07-20T14:40:29.162" v="5058" actId="478"/>
          <ac:picMkLst>
            <pc:docMk/>
            <pc:sldMk cId="249164235" sldId="285"/>
            <ac:picMk id="10" creationId="{6B071931-B5E1-4D39-BF63-FB477B8C6511}"/>
          </ac:picMkLst>
        </pc:picChg>
      </pc:sldChg>
      <pc:sldChg chg="addSp delSp modSp add mod">
        <pc:chgData name="Lee Sangjin" userId="22a64537f81cd252" providerId="LiveId" clId="{479FF11B-B4BC-4B53-8FBE-0CE604E643B7}" dt="2021-07-20T14:43:38.818" v="5260" actId="1076"/>
        <pc:sldMkLst>
          <pc:docMk/>
          <pc:sldMk cId="3416212927" sldId="286"/>
        </pc:sldMkLst>
        <pc:spChg chg="mod">
          <ac:chgData name="Lee Sangjin" userId="22a64537f81cd252" providerId="LiveId" clId="{479FF11B-B4BC-4B53-8FBE-0CE604E643B7}" dt="2021-07-20T14:43:04.679" v="5253" actId="20577"/>
          <ac:spMkLst>
            <pc:docMk/>
            <pc:sldMk cId="3416212927" sldId="286"/>
            <ac:spMk id="3" creationId="{29717701-0BFC-4275-8DB2-22B751ABD99F}"/>
          </ac:spMkLst>
        </pc:spChg>
        <pc:picChg chg="add mod">
          <ac:chgData name="Lee Sangjin" userId="22a64537f81cd252" providerId="LiveId" clId="{479FF11B-B4BC-4B53-8FBE-0CE604E643B7}" dt="2021-07-20T14:43:23.132" v="5257" actId="1076"/>
          <ac:picMkLst>
            <pc:docMk/>
            <pc:sldMk cId="3416212927" sldId="286"/>
            <ac:picMk id="9" creationId="{8EFFF1AD-FE53-4692-A788-ADAB12914540}"/>
          </ac:picMkLst>
        </pc:picChg>
        <pc:picChg chg="del">
          <ac:chgData name="Lee Sangjin" userId="22a64537f81cd252" providerId="LiveId" clId="{479FF11B-B4BC-4B53-8FBE-0CE604E643B7}" dt="2021-07-20T14:43:03.074" v="5252" actId="478"/>
          <ac:picMkLst>
            <pc:docMk/>
            <pc:sldMk cId="3416212927" sldId="286"/>
            <ac:picMk id="10" creationId="{6B071931-B5E1-4D39-BF63-FB477B8C6511}"/>
          </ac:picMkLst>
        </pc:picChg>
        <pc:picChg chg="del mod">
          <ac:chgData name="Lee Sangjin" userId="22a64537f81cd252" providerId="LiveId" clId="{479FF11B-B4BC-4B53-8FBE-0CE604E643B7}" dt="2021-07-20T14:43:02.692" v="5251" actId="478"/>
          <ac:picMkLst>
            <pc:docMk/>
            <pc:sldMk cId="3416212927" sldId="286"/>
            <ac:picMk id="12" creationId="{16F00F53-A10A-4F10-9611-DF0C48458466}"/>
          </ac:picMkLst>
        </pc:picChg>
        <pc:picChg chg="add mod">
          <ac:chgData name="Lee Sangjin" userId="22a64537f81cd252" providerId="LiveId" clId="{479FF11B-B4BC-4B53-8FBE-0CE604E643B7}" dt="2021-07-20T14:43:38.818" v="5260" actId="1076"/>
          <ac:picMkLst>
            <pc:docMk/>
            <pc:sldMk cId="3416212927" sldId="286"/>
            <ac:picMk id="13" creationId="{2D6BAE87-779E-42C3-9C44-DB13266A1A1B}"/>
          </ac:picMkLst>
        </pc:picChg>
      </pc:sldChg>
      <pc:sldChg chg="addSp delSp modSp add mod">
        <pc:chgData name="Lee Sangjin" userId="22a64537f81cd252" providerId="LiveId" clId="{479FF11B-B4BC-4B53-8FBE-0CE604E643B7}" dt="2021-07-20T14:47:17.444" v="5576" actId="1076"/>
        <pc:sldMkLst>
          <pc:docMk/>
          <pc:sldMk cId="874883891" sldId="287"/>
        </pc:sldMkLst>
        <pc:spChg chg="mod">
          <ac:chgData name="Lee Sangjin" userId="22a64537f81cd252" providerId="LiveId" clId="{479FF11B-B4BC-4B53-8FBE-0CE604E643B7}" dt="2021-07-20T14:46:48.983" v="5567" actId="20577"/>
          <ac:spMkLst>
            <pc:docMk/>
            <pc:sldMk cId="874883891" sldId="287"/>
            <ac:spMk id="3" creationId="{29717701-0BFC-4275-8DB2-22B751ABD99F}"/>
          </ac:spMkLst>
        </pc:spChg>
        <pc:picChg chg="del">
          <ac:chgData name="Lee Sangjin" userId="22a64537f81cd252" providerId="LiveId" clId="{479FF11B-B4BC-4B53-8FBE-0CE604E643B7}" dt="2021-07-20T14:45:09.432" v="5263" actId="478"/>
          <ac:picMkLst>
            <pc:docMk/>
            <pc:sldMk cId="874883891" sldId="287"/>
            <ac:picMk id="9" creationId="{8EFFF1AD-FE53-4692-A788-ADAB12914540}"/>
          </ac:picMkLst>
        </pc:picChg>
        <pc:picChg chg="add mod">
          <ac:chgData name="Lee Sangjin" userId="22a64537f81cd252" providerId="LiveId" clId="{479FF11B-B4BC-4B53-8FBE-0CE604E643B7}" dt="2021-07-20T14:47:17.444" v="5576" actId="1076"/>
          <ac:picMkLst>
            <pc:docMk/>
            <pc:sldMk cId="874883891" sldId="287"/>
            <ac:picMk id="10" creationId="{30B331B1-6B29-44AB-AB66-7338EC6225F7}"/>
          </ac:picMkLst>
        </pc:picChg>
        <pc:picChg chg="add mod">
          <ac:chgData name="Lee Sangjin" userId="22a64537f81cd252" providerId="LiveId" clId="{479FF11B-B4BC-4B53-8FBE-0CE604E643B7}" dt="2021-07-20T14:47:13.006" v="5573" actId="1076"/>
          <ac:picMkLst>
            <pc:docMk/>
            <pc:sldMk cId="874883891" sldId="287"/>
            <ac:picMk id="12" creationId="{B0D97D7E-2940-40E8-8CD8-C9FAE72477C7}"/>
          </ac:picMkLst>
        </pc:picChg>
        <pc:picChg chg="del">
          <ac:chgData name="Lee Sangjin" userId="22a64537f81cd252" providerId="LiveId" clId="{479FF11B-B4BC-4B53-8FBE-0CE604E643B7}" dt="2021-07-20T14:45:09.079" v="5262" actId="478"/>
          <ac:picMkLst>
            <pc:docMk/>
            <pc:sldMk cId="874883891" sldId="287"/>
            <ac:picMk id="13" creationId="{2D6BAE87-779E-42C3-9C44-DB13266A1A1B}"/>
          </ac:picMkLst>
        </pc:picChg>
      </pc:sldChg>
      <pc:sldChg chg="addSp modSp add mod">
        <pc:chgData name="Lee Sangjin" userId="22a64537f81cd252" providerId="LiveId" clId="{479FF11B-B4BC-4B53-8FBE-0CE604E643B7}" dt="2021-07-20T14:51:46.275" v="6095" actId="20577"/>
        <pc:sldMkLst>
          <pc:docMk/>
          <pc:sldMk cId="242387682" sldId="288"/>
        </pc:sldMkLst>
        <pc:spChg chg="mod">
          <ac:chgData name="Lee Sangjin" userId="22a64537f81cd252" providerId="LiveId" clId="{479FF11B-B4BC-4B53-8FBE-0CE604E643B7}" dt="2021-07-20T14:51:46.275" v="6095" actId="20577"/>
          <ac:spMkLst>
            <pc:docMk/>
            <pc:sldMk cId="242387682" sldId="288"/>
            <ac:spMk id="3" creationId="{29717701-0BFC-4275-8DB2-22B751ABD99F}"/>
          </ac:spMkLst>
        </pc:spChg>
        <pc:picChg chg="add mod">
          <ac:chgData name="Lee Sangjin" userId="22a64537f81cd252" providerId="LiveId" clId="{479FF11B-B4BC-4B53-8FBE-0CE604E643B7}" dt="2021-07-20T14:50:19.892" v="5762" actId="1076"/>
          <ac:picMkLst>
            <pc:docMk/>
            <pc:sldMk cId="242387682" sldId="288"/>
            <ac:picMk id="9" creationId="{ED074D83-3D13-48E3-B210-B3DD329D6A83}"/>
          </ac:picMkLst>
        </pc:picChg>
        <pc:picChg chg="add mod ord">
          <ac:chgData name="Lee Sangjin" userId="22a64537f81cd252" providerId="LiveId" clId="{479FF11B-B4BC-4B53-8FBE-0CE604E643B7}" dt="2021-07-20T14:49:34.184" v="5758" actId="1076"/>
          <ac:picMkLst>
            <pc:docMk/>
            <pc:sldMk cId="242387682" sldId="288"/>
            <ac:picMk id="11" creationId="{96B6CD21-A660-46FB-A5B0-06380BF54580}"/>
          </ac:picMkLst>
        </pc:picChg>
      </pc:sldChg>
      <pc:sldChg chg="addSp delSp modSp add mod">
        <pc:chgData name="Lee Sangjin" userId="22a64537f81cd252" providerId="LiveId" clId="{479FF11B-B4BC-4B53-8FBE-0CE604E643B7}" dt="2021-07-20T15:46:32.367" v="8426" actId="20577"/>
        <pc:sldMkLst>
          <pc:docMk/>
          <pc:sldMk cId="3848545202" sldId="289"/>
        </pc:sldMkLst>
        <pc:spChg chg="mod">
          <ac:chgData name="Lee Sangjin" userId="22a64537f81cd252" providerId="LiveId" clId="{479FF11B-B4BC-4B53-8FBE-0CE604E643B7}" dt="2021-07-20T15:46:32.367" v="8426" actId="20577"/>
          <ac:spMkLst>
            <pc:docMk/>
            <pc:sldMk cId="3848545202" sldId="289"/>
            <ac:spMk id="3" creationId="{29717701-0BFC-4275-8DB2-22B751ABD99F}"/>
          </ac:spMkLst>
        </pc:spChg>
        <pc:spChg chg="add mod">
          <ac:chgData name="Lee Sangjin" userId="22a64537f81cd252" providerId="LiveId" clId="{479FF11B-B4BC-4B53-8FBE-0CE604E643B7}" dt="2021-07-20T15:28:53.115" v="8217" actId="164"/>
          <ac:spMkLst>
            <pc:docMk/>
            <pc:sldMk cId="3848545202" sldId="289"/>
            <ac:spMk id="14" creationId="{A3A8D9CF-E2FB-4371-9454-1973ECD7524A}"/>
          </ac:spMkLst>
        </pc:spChg>
        <pc:grpChg chg="add mod">
          <ac:chgData name="Lee Sangjin" userId="22a64537f81cd252" providerId="LiveId" clId="{479FF11B-B4BC-4B53-8FBE-0CE604E643B7}" dt="2021-07-20T15:29:49.444" v="8337" actId="1076"/>
          <ac:grpSpMkLst>
            <pc:docMk/>
            <pc:sldMk cId="3848545202" sldId="289"/>
            <ac:grpSpMk id="15" creationId="{146E442B-CDFD-48BC-89B2-453BF3B72977}"/>
          </ac:grpSpMkLst>
        </pc:grpChg>
        <pc:picChg chg="del">
          <ac:chgData name="Lee Sangjin" userId="22a64537f81cd252" providerId="LiveId" clId="{479FF11B-B4BC-4B53-8FBE-0CE604E643B7}" dt="2021-07-20T15:00:24.363" v="6937" actId="478"/>
          <ac:picMkLst>
            <pc:docMk/>
            <pc:sldMk cId="3848545202" sldId="289"/>
            <ac:picMk id="9" creationId="{F62EAF1C-E177-4B14-8552-637653B08E25}"/>
          </ac:picMkLst>
        </pc:picChg>
        <pc:picChg chg="add mod">
          <ac:chgData name="Lee Sangjin" userId="22a64537f81cd252" providerId="LiveId" clId="{479FF11B-B4BC-4B53-8FBE-0CE604E643B7}" dt="2021-07-20T15:15:54.407" v="7546" actId="1076"/>
          <ac:picMkLst>
            <pc:docMk/>
            <pc:sldMk cId="3848545202" sldId="289"/>
            <ac:picMk id="10" creationId="{0A00DBCA-CF10-4B86-9017-98F18996BAE5}"/>
          </ac:picMkLst>
        </pc:picChg>
        <pc:picChg chg="add mod">
          <ac:chgData name="Lee Sangjin" userId="22a64537f81cd252" providerId="LiveId" clId="{479FF11B-B4BC-4B53-8FBE-0CE604E643B7}" dt="2021-07-20T15:28:53.115" v="8217" actId="164"/>
          <ac:picMkLst>
            <pc:docMk/>
            <pc:sldMk cId="3848545202" sldId="289"/>
            <ac:picMk id="11" creationId="{773EBB19-8FCF-4A9E-B308-24E0A07A5926}"/>
          </ac:picMkLst>
        </pc:picChg>
        <pc:picChg chg="add mod">
          <ac:chgData name="Lee Sangjin" userId="22a64537f81cd252" providerId="LiveId" clId="{479FF11B-B4BC-4B53-8FBE-0CE604E643B7}" dt="2021-07-20T15:46:01.708" v="8423" actId="1076"/>
          <ac:picMkLst>
            <pc:docMk/>
            <pc:sldMk cId="3848545202" sldId="289"/>
            <ac:picMk id="13" creationId="{55E4D4F3-D73D-4265-8E6C-75BDBB782EE7}"/>
          </ac:picMkLst>
        </pc:picChg>
      </pc:sldChg>
      <pc:sldChg chg="addSp modSp add mod ord">
        <pc:chgData name="Lee Sangjin" userId="22a64537f81cd252" providerId="LiveId" clId="{479FF11B-B4BC-4B53-8FBE-0CE604E643B7}" dt="2021-07-20T18:13:51.866" v="17006" actId="20577"/>
        <pc:sldMkLst>
          <pc:docMk/>
          <pc:sldMk cId="3147316534" sldId="290"/>
        </pc:sldMkLst>
        <pc:spChg chg="mod">
          <ac:chgData name="Lee Sangjin" userId="22a64537f81cd252" providerId="LiveId" clId="{479FF11B-B4BC-4B53-8FBE-0CE604E643B7}" dt="2021-07-20T18:13:51.866" v="17006" actId="20577"/>
          <ac:spMkLst>
            <pc:docMk/>
            <pc:sldMk cId="3147316534" sldId="290"/>
            <ac:spMk id="3" creationId="{29717701-0BFC-4275-8DB2-22B751ABD99F}"/>
          </ac:spMkLst>
        </pc:spChg>
        <pc:picChg chg="add mod">
          <ac:chgData name="Lee Sangjin" userId="22a64537f81cd252" providerId="LiveId" clId="{479FF11B-B4BC-4B53-8FBE-0CE604E643B7}" dt="2021-07-20T18:13:36.144" v="16917" actId="1076"/>
          <ac:picMkLst>
            <pc:docMk/>
            <pc:sldMk cId="3147316534" sldId="290"/>
            <ac:picMk id="9" creationId="{19C886FA-879E-462E-95A3-7DDFAF1581D0}"/>
          </ac:picMkLst>
        </pc:picChg>
      </pc:sldChg>
      <pc:sldChg chg="modSp add mod ord">
        <pc:chgData name="Lee Sangjin" userId="22a64537f81cd252" providerId="LiveId" clId="{479FF11B-B4BC-4B53-8FBE-0CE604E643B7}" dt="2021-07-20T16:47:54.810" v="11428" actId="20577"/>
        <pc:sldMkLst>
          <pc:docMk/>
          <pc:sldMk cId="232813296" sldId="291"/>
        </pc:sldMkLst>
        <pc:spChg chg="mod">
          <ac:chgData name="Lee Sangjin" userId="22a64537f81cd252" providerId="LiveId" clId="{479FF11B-B4BC-4B53-8FBE-0CE604E643B7}" dt="2021-07-20T16:47:54.810" v="11428" actId="20577"/>
          <ac:spMkLst>
            <pc:docMk/>
            <pc:sldMk cId="232813296" sldId="291"/>
            <ac:spMk id="3" creationId="{29717701-0BFC-4275-8DB2-22B751ABD99F}"/>
          </ac:spMkLst>
        </pc:spChg>
      </pc:sldChg>
      <pc:sldChg chg="addSp delSp modSp add mod">
        <pc:chgData name="Lee Sangjin" userId="22a64537f81cd252" providerId="LiveId" clId="{479FF11B-B4BC-4B53-8FBE-0CE604E643B7}" dt="2021-07-20T16:00:00.426" v="9308" actId="15"/>
        <pc:sldMkLst>
          <pc:docMk/>
          <pc:sldMk cId="3071185295" sldId="292"/>
        </pc:sldMkLst>
        <pc:spChg chg="add mod">
          <ac:chgData name="Lee Sangjin" userId="22a64537f81cd252" providerId="LiveId" clId="{479FF11B-B4BC-4B53-8FBE-0CE604E643B7}" dt="2021-07-20T15:36:38.934" v="8395" actId="1076"/>
          <ac:spMkLst>
            <pc:docMk/>
            <pc:sldMk cId="3071185295" sldId="292"/>
            <ac:spMk id="50" creationId="{D2D2521B-4970-43A1-925C-8F12BAE728B5}"/>
          </ac:spMkLst>
        </pc:spChg>
        <pc:spChg chg="del">
          <ac:chgData name="Lee Sangjin" userId="22a64537f81cd252" providerId="LiveId" clId="{479FF11B-B4BC-4B53-8FBE-0CE604E643B7}" dt="2021-07-20T15:36:31.035" v="8393" actId="478"/>
          <ac:spMkLst>
            <pc:docMk/>
            <pc:sldMk cId="3071185295" sldId="292"/>
            <ac:spMk id="60" creationId="{EC00E819-B316-4748-8032-E684DC6EE393}"/>
          </ac:spMkLst>
        </pc:spChg>
        <pc:spChg chg="add mod">
          <ac:chgData name="Lee Sangjin" userId="22a64537f81cd252" providerId="LiveId" clId="{479FF11B-B4BC-4B53-8FBE-0CE604E643B7}" dt="2021-07-20T16:00:00.426" v="9308" actId="15"/>
          <ac:spMkLst>
            <pc:docMk/>
            <pc:sldMk cId="3071185295" sldId="292"/>
            <ac:spMk id="67" creationId="{EBC86938-6F7E-4196-8C22-8AB0464334A6}"/>
          </ac:spMkLst>
        </pc:spChg>
        <pc:spChg chg="mod">
          <ac:chgData name="Lee Sangjin" userId="22a64537f81cd252" providerId="LiveId" clId="{479FF11B-B4BC-4B53-8FBE-0CE604E643B7}" dt="2021-07-20T15:36:42.748" v="8396" actId="1076"/>
          <ac:spMkLst>
            <pc:docMk/>
            <pc:sldMk cId="3071185295" sldId="292"/>
            <ac:spMk id="91" creationId="{2358FCD4-CFD0-4D67-A043-5EA6E6B7297B}"/>
          </ac:spMkLst>
        </pc:spChg>
        <pc:spChg chg="mod">
          <ac:chgData name="Lee Sangjin" userId="22a64537f81cd252" providerId="LiveId" clId="{479FF11B-B4BC-4B53-8FBE-0CE604E643B7}" dt="2021-07-20T15:36:44.945" v="8397" actId="14100"/>
          <ac:spMkLst>
            <pc:docMk/>
            <pc:sldMk cId="3071185295" sldId="292"/>
            <ac:spMk id="92" creationId="{5FB132B4-76B1-485E-8FC3-923BC32AC73F}"/>
          </ac:spMkLst>
        </pc:spChg>
        <pc:picChg chg="add del mod">
          <ac:chgData name="Lee Sangjin" userId="22a64537f81cd252" providerId="LiveId" clId="{479FF11B-B4BC-4B53-8FBE-0CE604E643B7}" dt="2021-07-20T15:51:52.670" v="8877" actId="478"/>
          <ac:picMkLst>
            <pc:docMk/>
            <pc:sldMk cId="3071185295" sldId="292"/>
            <ac:picMk id="69" creationId="{FD0771CA-E937-46BB-8250-B333C1DAF916}"/>
          </ac:picMkLst>
        </pc:picChg>
        <pc:picChg chg="add mod">
          <ac:chgData name="Lee Sangjin" userId="22a64537f81cd252" providerId="LiveId" clId="{479FF11B-B4BC-4B53-8FBE-0CE604E643B7}" dt="2021-07-20T15:51:52.769" v="8878"/>
          <ac:picMkLst>
            <pc:docMk/>
            <pc:sldMk cId="3071185295" sldId="292"/>
            <ac:picMk id="71" creationId="{87B85D5A-AEB7-4881-9975-055ED515E31D}"/>
          </ac:picMkLst>
        </pc:picChg>
      </pc:sldChg>
      <pc:sldChg chg="addSp delSp modSp add mod">
        <pc:chgData name="Lee Sangjin" userId="22a64537f81cd252" providerId="LiveId" clId="{479FF11B-B4BC-4B53-8FBE-0CE604E643B7}" dt="2021-07-20T17:16:54.391" v="13223" actId="20577"/>
        <pc:sldMkLst>
          <pc:docMk/>
          <pc:sldMk cId="1540505019" sldId="293"/>
        </pc:sldMkLst>
        <pc:spChg chg="mod">
          <ac:chgData name="Lee Sangjin" userId="22a64537f81cd252" providerId="LiveId" clId="{479FF11B-B4BC-4B53-8FBE-0CE604E643B7}" dt="2021-07-20T17:16:54.391" v="13223" actId="20577"/>
          <ac:spMkLst>
            <pc:docMk/>
            <pc:sldMk cId="1540505019" sldId="293"/>
            <ac:spMk id="3" creationId="{29717701-0BFC-4275-8DB2-22B751ABD99F}"/>
          </ac:spMkLst>
        </pc:spChg>
        <pc:picChg chg="del">
          <ac:chgData name="Lee Sangjin" userId="22a64537f81cd252" providerId="LiveId" clId="{479FF11B-B4BC-4B53-8FBE-0CE604E643B7}" dt="2021-07-20T17:07:17.062" v="12632" actId="478"/>
          <ac:picMkLst>
            <pc:docMk/>
            <pc:sldMk cId="1540505019" sldId="293"/>
            <ac:picMk id="9" creationId="{4112BC13-9343-44B4-A9A8-58D7B1B057EE}"/>
          </ac:picMkLst>
        </pc:picChg>
        <pc:picChg chg="add mod">
          <ac:chgData name="Lee Sangjin" userId="22a64537f81cd252" providerId="LiveId" clId="{479FF11B-B4BC-4B53-8FBE-0CE604E643B7}" dt="2021-07-20T17:08:12.510" v="12792" actId="1076"/>
          <ac:picMkLst>
            <pc:docMk/>
            <pc:sldMk cId="1540505019" sldId="293"/>
            <ac:picMk id="10" creationId="{A74B7D36-DCA6-46E7-8DEC-C7BB660B6DEC}"/>
          </ac:picMkLst>
        </pc:picChg>
        <pc:picChg chg="del">
          <ac:chgData name="Lee Sangjin" userId="22a64537f81cd252" providerId="LiveId" clId="{479FF11B-B4BC-4B53-8FBE-0CE604E643B7}" dt="2021-07-20T17:07:18.209" v="12635" actId="478"/>
          <ac:picMkLst>
            <pc:docMk/>
            <pc:sldMk cId="1540505019" sldId="293"/>
            <ac:picMk id="11" creationId="{471DF255-AF92-4379-A568-98487F855C30}"/>
          </ac:picMkLst>
        </pc:picChg>
        <pc:picChg chg="del mod">
          <ac:chgData name="Lee Sangjin" userId="22a64537f81cd252" providerId="LiveId" clId="{479FF11B-B4BC-4B53-8FBE-0CE604E643B7}" dt="2021-07-20T17:07:17.479" v="12634" actId="478"/>
          <ac:picMkLst>
            <pc:docMk/>
            <pc:sldMk cId="1540505019" sldId="293"/>
            <ac:picMk id="13" creationId="{56B73949-9DAD-4A6A-B955-C343FDE66BB1}"/>
          </ac:picMkLst>
        </pc:picChg>
        <pc:picChg chg="del">
          <ac:chgData name="Lee Sangjin" userId="22a64537f81cd252" providerId="LiveId" clId="{479FF11B-B4BC-4B53-8FBE-0CE604E643B7}" dt="2021-07-20T17:07:18.578" v="12636" actId="478"/>
          <ac:picMkLst>
            <pc:docMk/>
            <pc:sldMk cId="1540505019" sldId="293"/>
            <ac:picMk id="14" creationId="{9F8BA462-1F02-4D36-A8A0-B1F8F2882375}"/>
          </ac:picMkLst>
        </pc:picChg>
        <pc:picChg chg="del">
          <ac:chgData name="Lee Sangjin" userId="22a64537f81cd252" providerId="LiveId" clId="{479FF11B-B4BC-4B53-8FBE-0CE604E643B7}" dt="2021-07-20T17:07:16.400" v="12631" actId="478"/>
          <ac:picMkLst>
            <pc:docMk/>
            <pc:sldMk cId="1540505019" sldId="293"/>
            <ac:picMk id="3074" creationId="{4A6487AF-B7AE-418C-BF6F-D8A313F831D5}"/>
          </ac:picMkLst>
        </pc:picChg>
      </pc:sldChg>
      <pc:sldChg chg="addSp delSp modSp new del mod ord">
        <pc:chgData name="Lee Sangjin" userId="22a64537f81cd252" providerId="LiveId" clId="{479FF11B-B4BC-4B53-8FBE-0CE604E643B7}" dt="2021-07-20T17:23:45.260" v="13400" actId="47"/>
        <pc:sldMkLst>
          <pc:docMk/>
          <pc:sldMk cId="533675044" sldId="294"/>
        </pc:sldMkLst>
        <pc:picChg chg="add del mod">
          <ac:chgData name="Lee Sangjin" userId="22a64537f81cd252" providerId="LiveId" clId="{479FF11B-B4BC-4B53-8FBE-0CE604E643B7}" dt="2021-07-20T17:23:43.536" v="13398" actId="21"/>
          <ac:picMkLst>
            <pc:docMk/>
            <pc:sldMk cId="533675044" sldId="294"/>
            <ac:picMk id="8" creationId="{6264A4A5-E1CF-4971-910E-884EDC94EBD3}"/>
          </ac:picMkLst>
        </pc:picChg>
        <pc:picChg chg="add del mod">
          <ac:chgData name="Lee Sangjin" userId="22a64537f81cd252" providerId="LiveId" clId="{479FF11B-B4BC-4B53-8FBE-0CE604E643B7}" dt="2021-07-20T17:23:43.536" v="13398" actId="21"/>
          <ac:picMkLst>
            <pc:docMk/>
            <pc:sldMk cId="533675044" sldId="294"/>
            <ac:picMk id="9" creationId="{0A10EC09-D41D-41F5-A960-B9C0A28C7EB6}"/>
          </ac:picMkLst>
        </pc:picChg>
        <pc:picChg chg="add del mod">
          <ac:chgData name="Lee Sangjin" userId="22a64537f81cd252" providerId="LiveId" clId="{479FF11B-B4BC-4B53-8FBE-0CE604E643B7}" dt="2021-07-20T17:23:43.536" v="13398" actId="21"/>
          <ac:picMkLst>
            <pc:docMk/>
            <pc:sldMk cId="533675044" sldId="294"/>
            <ac:picMk id="10" creationId="{BCE86B81-D43B-4441-88C5-A4D13A42A70E}"/>
          </ac:picMkLst>
        </pc:picChg>
        <pc:picChg chg="add del mod">
          <ac:chgData name="Lee Sangjin" userId="22a64537f81cd252" providerId="LiveId" clId="{479FF11B-B4BC-4B53-8FBE-0CE604E643B7}" dt="2021-07-20T17:23:43.536" v="13398" actId="21"/>
          <ac:picMkLst>
            <pc:docMk/>
            <pc:sldMk cId="533675044" sldId="294"/>
            <ac:picMk id="11" creationId="{201905F7-62EA-41A7-9D78-E3668D5E742A}"/>
          </ac:picMkLst>
        </pc:picChg>
      </pc:sldChg>
      <pc:sldChg chg="addSp delSp modSp add mod">
        <pc:chgData name="Lee Sangjin" userId="22a64537f81cd252" providerId="LiveId" clId="{479FF11B-B4BC-4B53-8FBE-0CE604E643B7}" dt="2021-07-20T17:31:13.030" v="13800" actId="20577"/>
        <pc:sldMkLst>
          <pc:docMk/>
          <pc:sldMk cId="3845011278" sldId="294"/>
        </pc:sldMkLst>
        <pc:spChg chg="mod">
          <ac:chgData name="Lee Sangjin" userId="22a64537f81cd252" providerId="LiveId" clId="{479FF11B-B4BC-4B53-8FBE-0CE604E643B7}" dt="2021-07-20T17:31:13.030" v="13800" actId="20577"/>
          <ac:spMkLst>
            <pc:docMk/>
            <pc:sldMk cId="3845011278" sldId="294"/>
            <ac:spMk id="3" creationId="{29717701-0BFC-4275-8DB2-22B751ABD99F}"/>
          </ac:spMkLst>
        </pc:spChg>
        <pc:spChg chg="add mod">
          <ac:chgData name="Lee Sangjin" userId="22a64537f81cd252" providerId="LiveId" clId="{479FF11B-B4BC-4B53-8FBE-0CE604E643B7}" dt="2021-07-20T17:30:47.295" v="13718" actId="1038"/>
          <ac:spMkLst>
            <pc:docMk/>
            <pc:sldMk cId="3845011278" sldId="294"/>
            <ac:spMk id="21" creationId="{87184EEA-B576-4A46-8B2A-B4142880B7A9}"/>
          </ac:spMkLst>
        </pc:spChg>
        <pc:picChg chg="del">
          <ac:chgData name="Lee Sangjin" userId="22a64537f81cd252" providerId="LiveId" clId="{479FF11B-B4BC-4B53-8FBE-0CE604E643B7}" dt="2021-07-20T17:28:20.495" v="13674" actId="478"/>
          <ac:picMkLst>
            <pc:docMk/>
            <pc:sldMk cId="3845011278" sldId="294"/>
            <ac:picMk id="9" creationId="{299C4734-1CE8-4D04-B71E-A892EEF1C024}"/>
          </ac:picMkLst>
        </pc:picChg>
        <pc:picChg chg="del">
          <ac:chgData name="Lee Sangjin" userId="22a64537f81cd252" providerId="LiveId" clId="{479FF11B-B4BC-4B53-8FBE-0CE604E643B7}" dt="2021-07-20T17:28:21.294" v="13676" actId="478"/>
          <ac:picMkLst>
            <pc:docMk/>
            <pc:sldMk cId="3845011278" sldId="294"/>
            <ac:picMk id="10" creationId="{D67EBBAD-4B2E-4693-936D-60AB250D1347}"/>
          </ac:picMkLst>
        </pc:picChg>
        <pc:picChg chg="del">
          <ac:chgData name="Lee Sangjin" userId="22a64537f81cd252" providerId="LiveId" clId="{479FF11B-B4BC-4B53-8FBE-0CE604E643B7}" dt="2021-07-20T17:28:22.049" v="13678" actId="478"/>
          <ac:picMkLst>
            <pc:docMk/>
            <pc:sldMk cId="3845011278" sldId="294"/>
            <ac:picMk id="11" creationId="{C914A0FA-1AEA-410E-9F74-07452FCD257E}"/>
          </ac:picMkLst>
        </pc:picChg>
        <pc:picChg chg="del">
          <ac:chgData name="Lee Sangjin" userId="22a64537f81cd252" providerId="LiveId" clId="{479FF11B-B4BC-4B53-8FBE-0CE604E643B7}" dt="2021-07-20T17:28:20.812" v="13675" actId="478"/>
          <ac:picMkLst>
            <pc:docMk/>
            <pc:sldMk cId="3845011278" sldId="294"/>
            <ac:picMk id="12" creationId="{F576B684-C5DE-4D5A-87AA-3679D07BA950}"/>
          </ac:picMkLst>
        </pc:picChg>
        <pc:picChg chg="del">
          <ac:chgData name="Lee Sangjin" userId="22a64537f81cd252" providerId="LiveId" clId="{479FF11B-B4BC-4B53-8FBE-0CE604E643B7}" dt="2021-07-20T17:28:21.572" v="13677" actId="478"/>
          <ac:picMkLst>
            <pc:docMk/>
            <pc:sldMk cId="3845011278" sldId="294"/>
            <ac:picMk id="13" creationId="{CD286AF6-1A5B-49B3-9ABF-9E50C937C9AF}"/>
          </ac:picMkLst>
        </pc:picChg>
        <pc:picChg chg="add mod">
          <ac:chgData name="Lee Sangjin" userId="22a64537f81cd252" providerId="LiveId" clId="{479FF11B-B4BC-4B53-8FBE-0CE604E643B7}" dt="2021-07-20T17:29:40.926" v="13699" actId="1076"/>
          <ac:picMkLst>
            <pc:docMk/>
            <pc:sldMk cId="3845011278" sldId="294"/>
            <ac:picMk id="14" creationId="{E79D8063-F8AA-4957-99C3-658232F5AA15}"/>
          </ac:picMkLst>
        </pc:picChg>
        <pc:picChg chg="add mod">
          <ac:chgData name="Lee Sangjin" userId="22a64537f81cd252" providerId="LiveId" clId="{479FF11B-B4BC-4B53-8FBE-0CE604E643B7}" dt="2021-07-20T17:29:20.070" v="13692" actId="1076"/>
          <ac:picMkLst>
            <pc:docMk/>
            <pc:sldMk cId="3845011278" sldId="294"/>
            <ac:picMk id="15" creationId="{31E99260-2BDB-49CF-B114-F5E77B3A0F8E}"/>
          </ac:picMkLst>
        </pc:picChg>
        <pc:picChg chg="add mod">
          <ac:chgData name="Lee Sangjin" userId="22a64537f81cd252" providerId="LiveId" clId="{479FF11B-B4BC-4B53-8FBE-0CE604E643B7}" dt="2021-07-20T17:29:21.511" v="13693" actId="1076"/>
          <ac:picMkLst>
            <pc:docMk/>
            <pc:sldMk cId="3845011278" sldId="294"/>
            <ac:picMk id="16" creationId="{172EB26E-3E73-41F3-AFC8-404BE0136150}"/>
          </ac:picMkLst>
        </pc:picChg>
        <pc:picChg chg="add mod">
          <ac:chgData name="Lee Sangjin" userId="22a64537f81cd252" providerId="LiveId" clId="{479FF11B-B4BC-4B53-8FBE-0CE604E643B7}" dt="2021-07-20T17:29:42.361" v="13700" actId="1076"/>
          <ac:picMkLst>
            <pc:docMk/>
            <pc:sldMk cId="3845011278" sldId="294"/>
            <ac:picMk id="18" creationId="{5529B26C-93F6-42F6-8560-14835FC0D930}"/>
          </ac:picMkLst>
        </pc:picChg>
        <pc:picChg chg="add mod">
          <ac:chgData name="Lee Sangjin" userId="22a64537f81cd252" providerId="LiveId" clId="{479FF11B-B4BC-4B53-8FBE-0CE604E643B7}" dt="2021-07-20T17:29:53.170" v="13702" actId="1076"/>
          <ac:picMkLst>
            <pc:docMk/>
            <pc:sldMk cId="3845011278" sldId="294"/>
            <ac:picMk id="20" creationId="{F4A10604-184C-4AF2-ABD5-10E41064A18E}"/>
          </ac:picMkLst>
        </pc:picChg>
      </pc:sldChg>
      <pc:sldChg chg="addSp delSp modSp add mod">
        <pc:chgData name="Lee Sangjin" userId="22a64537f81cd252" providerId="LiveId" clId="{479FF11B-B4BC-4B53-8FBE-0CE604E643B7}" dt="2021-07-20T17:32:35.423" v="13921" actId="1076"/>
        <pc:sldMkLst>
          <pc:docMk/>
          <pc:sldMk cId="1543911534" sldId="295"/>
        </pc:sldMkLst>
        <pc:spChg chg="mod">
          <ac:chgData name="Lee Sangjin" userId="22a64537f81cd252" providerId="LiveId" clId="{479FF11B-B4BC-4B53-8FBE-0CE604E643B7}" dt="2021-07-20T17:31:49.975" v="13917" actId="20577"/>
          <ac:spMkLst>
            <pc:docMk/>
            <pc:sldMk cId="1543911534" sldId="295"/>
            <ac:spMk id="3" creationId="{29717701-0BFC-4275-8DB2-22B751ABD99F}"/>
          </ac:spMkLst>
        </pc:spChg>
        <pc:spChg chg="del">
          <ac:chgData name="Lee Sangjin" userId="22a64537f81cd252" providerId="LiveId" clId="{479FF11B-B4BC-4B53-8FBE-0CE604E643B7}" dt="2021-07-20T17:31:22.183" v="13807" actId="478"/>
          <ac:spMkLst>
            <pc:docMk/>
            <pc:sldMk cId="1543911534" sldId="295"/>
            <ac:spMk id="21" creationId="{87184EEA-B576-4A46-8B2A-B4142880B7A9}"/>
          </ac:spMkLst>
        </pc:spChg>
        <pc:picChg chg="add mod">
          <ac:chgData name="Lee Sangjin" userId="22a64537f81cd252" providerId="LiveId" clId="{479FF11B-B4BC-4B53-8FBE-0CE604E643B7}" dt="2021-07-20T17:32:25.513" v="13919" actId="1076"/>
          <ac:picMkLst>
            <pc:docMk/>
            <pc:sldMk cId="1543911534" sldId="295"/>
            <ac:picMk id="9" creationId="{3F6162D3-3FFE-490A-AE42-08F66A5872FD}"/>
          </ac:picMkLst>
        </pc:picChg>
        <pc:picChg chg="add mod">
          <ac:chgData name="Lee Sangjin" userId="22a64537f81cd252" providerId="LiveId" clId="{479FF11B-B4BC-4B53-8FBE-0CE604E643B7}" dt="2021-07-20T17:32:35.423" v="13921" actId="1076"/>
          <ac:picMkLst>
            <pc:docMk/>
            <pc:sldMk cId="1543911534" sldId="295"/>
            <ac:picMk id="11" creationId="{C70F9364-6C92-4AA4-B0F0-C68D65F78B7A}"/>
          </ac:picMkLst>
        </pc:picChg>
        <pc:picChg chg="del">
          <ac:chgData name="Lee Sangjin" userId="22a64537f81cd252" providerId="LiveId" clId="{479FF11B-B4BC-4B53-8FBE-0CE604E643B7}" dt="2021-07-20T17:31:20.822" v="13804" actId="478"/>
          <ac:picMkLst>
            <pc:docMk/>
            <pc:sldMk cId="1543911534" sldId="295"/>
            <ac:picMk id="14" creationId="{E79D8063-F8AA-4957-99C3-658232F5AA15}"/>
          </ac:picMkLst>
        </pc:picChg>
        <pc:picChg chg="del">
          <ac:chgData name="Lee Sangjin" userId="22a64537f81cd252" providerId="LiveId" clId="{479FF11B-B4BC-4B53-8FBE-0CE604E643B7}" dt="2021-07-20T17:31:20.238" v="13802" actId="478"/>
          <ac:picMkLst>
            <pc:docMk/>
            <pc:sldMk cId="1543911534" sldId="295"/>
            <ac:picMk id="15" creationId="{31E99260-2BDB-49CF-B114-F5E77B3A0F8E}"/>
          </ac:picMkLst>
        </pc:picChg>
        <pc:picChg chg="del">
          <ac:chgData name="Lee Sangjin" userId="22a64537f81cd252" providerId="LiveId" clId="{479FF11B-B4BC-4B53-8FBE-0CE604E643B7}" dt="2021-07-20T17:31:20.498" v="13803" actId="478"/>
          <ac:picMkLst>
            <pc:docMk/>
            <pc:sldMk cId="1543911534" sldId="295"/>
            <ac:picMk id="16" creationId="{172EB26E-3E73-41F3-AFC8-404BE0136150}"/>
          </ac:picMkLst>
        </pc:picChg>
        <pc:picChg chg="del">
          <ac:chgData name="Lee Sangjin" userId="22a64537f81cd252" providerId="LiveId" clId="{479FF11B-B4BC-4B53-8FBE-0CE604E643B7}" dt="2021-07-20T17:31:21.103" v="13805" actId="478"/>
          <ac:picMkLst>
            <pc:docMk/>
            <pc:sldMk cId="1543911534" sldId="295"/>
            <ac:picMk id="18" creationId="{5529B26C-93F6-42F6-8560-14835FC0D930}"/>
          </ac:picMkLst>
        </pc:picChg>
        <pc:picChg chg="del">
          <ac:chgData name="Lee Sangjin" userId="22a64537f81cd252" providerId="LiveId" clId="{479FF11B-B4BC-4B53-8FBE-0CE604E643B7}" dt="2021-07-20T17:31:21.403" v="13806" actId="478"/>
          <ac:picMkLst>
            <pc:docMk/>
            <pc:sldMk cId="1543911534" sldId="295"/>
            <ac:picMk id="20" creationId="{F4A10604-184C-4AF2-ABD5-10E41064A18E}"/>
          </ac:picMkLst>
        </pc:picChg>
      </pc:sldChg>
      <pc:sldChg chg="add del ord">
        <pc:chgData name="Lee Sangjin" userId="22a64537f81cd252" providerId="LiveId" clId="{479FF11B-B4BC-4B53-8FBE-0CE604E643B7}" dt="2021-07-20T17:44:23.536" v="15089" actId="47"/>
        <pc:sldMkLst>
          <pc:docMk/>
          <pc:sldMk cId="1291187222" sldId="296"/>
        </pc:sldMkLst>
      </pc:sldChg>
      <pc:sldChg chg="addSp modSp add mod">
        <pc:chgData name="Lee Sangjin" userId="22a64537f81cd252" providerId="LiveId" clId="{479FF11B-B4BC-4B53-8FBE-0CE604E643B7}" dt="2021-07-20T17:38:21.930" v="14589" actId="20577"/>
        <pc:sldMkLst>
          <pc:docMk/>
          <pc:sldMk cId="1742601803" sldId="297"/>
        </pc:sldMkLst>
        <pc:spChg chg="mod">
          <ac:chgData name="Lee Sangjin" userId="22a64537f81cd252" providerId="LiveId" clId="{479FF11B-B4BC-4B53-8FBE-0CE604E643B7}" dt="2021-07-20T17:38:21.930" v="14589" actId="20577"/>
          <ac:spMkLst>
            <pc:docMk/>
            <pc:sldMk cId="1742601803" sldId="297"/>
            <ac:spMk id="3" creationId="{29717701-0BFC-4275-8DB2-22B751ABD99F}"/>
          </ac:spMkLst>
        </pc:spChg>
        <pc:spChg chg="add mod">
          <ac:chgData name="Lee Sangjin" userId="22a64537f81cd252" providerId="LiveId" clId="{479FF11B-B4BC-4B53-8FBE-0CE604E643B7}" dt="2021-07-20T17:36:20.445" v="14375" actId="208"/>
          <ac:spMkLst>
            <pc:docMk/>
            <pc:sldMk cId="1742601803" sldId="297"/>
            <ac:spMk id="14" creationId="{5EFF9D7E-3F6E-470A-BB29-FD3B8A3E50A2}"/>
          </ac:spMkLst>
        </pc:spChg>
        <pc:spChg chg="add mod">
          <ac:chgData name="Lee Sangjin" userId="22a64537f81cd252" providerId="LiveId" clId="{479FF11B-B4BC-4B53-8FBE-0CE604E643B7}" dt="2021-07-20T17:36:24.893" v="14384" actId="1038"/>
          <ac:spMkLst>
            <pc:docMk/>
            <pc:sldMk cId="1742601803" sldId="297"/>
            <ac:spMk id="15" creationId="{5C541BF3-EC1E-4943-B7BB-4E7122D9DB53}"/>
          </ac:spMkLst>
        </pc:spChg>
        <pc:picChg chg="add mod">
          <ac:chgData name="Lee Sangjin" userId="22a64537f81cd252" providerId="LiveId" clId="{479FF11B-B4BC-4B53-8FBE-0CE604E643B7}" dt="2021-07-20T17:34:23.590" v="14088" actId="1076"/>
          <ac:picMkLst>
            <pc:docMk/>
            <pc:sldMk cId="1742601803" sldId="297"/>
            <ac:picMk id="9" creationId="{63DF9082-F052-47DA-9262-28A424B2C401}"/>
          </ac:picMkLst>
        </pc:picChg>
        <pc:picChg chg="add mod">
          <ac:chgData name="Lee Sangjin" userId="22a64537f81cd252" providerId="LiveId" clId="{479FF11B-B4BC-4B53-8FBE-0CE604E643B7}" dt="2021-07-20T17:34:21.360" v="14086" actId="1076"/>
          <ac:picMkLst>
            <pc:docMk/>
            <pc:sldMk cId="1742601803" sldId="297"/>
            <ac:picMk id="11" creationId="{8FC32DF2-4C03-4A07-8F75-194500B10670}"/>
          </ac:picMkLst>
        </pc:picChg>
        <pc:picChg chg="add mod">
          <ac:chgData name="Lee Sangjin" userId="22a64537f81cd252" providerId="LiveId" clId="{479FF11B-B4BC-4B53-8FBE-0CE604E643B7}" dt="2021-07-20T17:36:07.487" v="14372" actId="1076"/>
          <ac:picMkLst>
            <pc:docMk/>
            <pc:sldMk cId="1742601803" sldId="297"/>
            <ac:picMk id="13" creationId="{4C042F90-9879-4153-82CA-E6FBC1D1AF1A}"/>
          </ac:picMkLst>
        </pc:picChg>
      </pc:sldChg>
      <pc:sldChg chg="addSp delSp modSp add mod">
        <pc:chgData name="Lee Sangjin" userId="22a64537f81cd252" providerId="LiveId" clId="{479FF11B-B4BC-4B53-8FBE-0CE604E643B7}" dt="2021-07-20T17:51:35.789" v="15273"/>
        <pc:sldMkLst>
          <pc:docMk/>
          <pc:sldMk cId="2277066396" sldId="298"/>
        </pc:sldMkLst>
        <pc:spChg chg="del">
          <ac:chgData name="Lee Sangjin" userId="22a64537f81cd252" providerId="LiveId" clId="{479FF11B-B4BC-4B53-8FBE-0CE604E643B7}" dt="2021-07-20T17:40:25.296" v="14595" actId="478"/>
          <ac:spMkLst>
            <pc:docMk/>
            <pc:sldMk cId="2277066396" sldId="298"/>
            <ac:spMk id="3" creationId="{29717701-0BFC-4275-8DB2-22B751ABD99F}"/>
          </ac:spMkLst>
        </pc:spChg>
        <pc:spChg chg="add mod">
          <ac:chgData name="Lee Sangjin" userId="22a64537f81cd252" providerId="LiveId" clId="{479FF11B-B4BC-4B53-8FBE-0CE604E643B7}" dt="2021-07-20T17:43:56.238" v="15088" actId="20577"/>
          <ac:spMkLst>
            <pc:docMk/>
            <pc:sldMk cId="2277066396" sldId="298"/>
            <ac:spMk id="10" creationId="{072E37F8-6781-4DCD-B23A-7F74BDEA32C5}"/>
          </ac:spMkLst>
        </pc:spChg>
        <pc:spChg chg="add mod">
          <ac:chgData name="Lee Sangjin" userId="22a64537f81cd252" providerId="LiveId" clId="{479FF11B-B4BC-4B53-8FBE-0CE604E643B7}" dt="2021-07-20T17:43:36.326" v="14975" actId="164"/>
          <ac:spMkLst>
            <pc:docMk/>
            <pc:sldMk cId="2277066396" sldId="298"/>
            <ac:spMk id="12" creationId="{D1D703C8-BAEF-49CC-9A8D-81FC2D10D6F9}"/>
          </ac:spMkLst>
        </pc:spChg>
        <pc:spChg chg="del">
          <ac:chgData name="Lee Sangjin" userId="22a64537f81cd252" providerId="LiveId" clId="{479FF11B-B4BC-4B53-8FBE-0CE604E643B7}" dt="2021-07-20T17:40:19.568" v="14594" actId="478"/>
          <ac:spMkLst>
            <pc:docMk/>
            <pc:sldMk cId="2277066396" sldId="298"/>
            <ac:spMk id="14" creationId="{5EFF9D7E-3F6E-470A-BB29-FD3B8A3E50A2}"/>
          </ac:spMkLst>
        </pc:spChg>
        <pc:spChg chg="del">
          <ac:chgData name="Lee Sangjin" userId="22a64537f81cd252" providerId="LiveId" clId="{479FF11B-B4BC-4B53-8FBE-0CE604E643B7}" dt="2021-07-20T17:40:19.568" v="14594" actId="478"/>
          <ac:spMkLst>
            <pc:docMk/>
            <pc:sldMk cId="2277066396" sldId="298"/>
            <ac:spMk id="15" creationId="{5C541BF3-EC1E-4943-B7BB-4E7122D9DB53}"/>
          </ac:spMkLst>
        </pc:spChg>
        <pc:grpChg chg="add mod">
          <ac:chgData name="Lee Sangjin" userId="22a64537f81cd252" providerId="LiveId" clId="{479FF11B-B4BC-4B53-8FBE-0CE604E643B7}" dt="2021-07-20T17:43:36.326" v="14975" actId="164"/>
          <ac:grpSpMkLst>
            <pc:docMk/>
            <pc:sldMk cId="2277066396" sldId="298"/>
            <ac:grpSpMk id="17" creationId="{71D52CB2-6297-4623-A669-D39C2C9ADD8F}"/>
          </ac:grpSpMkLst>
        </pc:grpChg>
        <pc:picChg chg="del">
          <ac:chgData name="Lee Sangjin" userId="22a64537f81cd252" providerId="LiveId" clId="{479FF11B-B4BC-4B53-8FBE-0CE604E643B7}" dt="2021-07-20T17:40:18.741" v="14593" actId="478"/>
          <ac:picMkLst>
            <pc:docMk/>
            <pc:sldMk cId="2277066396" sldId="298"/>
            <ac:picMk id="9" creationId="{63DF9082-F052-47DA-9262-28A424B2C401}"/>
          </ac:picMkLst>
        </pc:picChg>
        <pc:picChg chg="del">
          <ac:chgData name="Lee Sangjin" userId="22a64537f81cd252" providerId="LiveId" clId="{479FF11B-B4BC-4B53-8FBE-0CE604E643B7}" dt="2021-07-20T17:40:18.455" v="14592" actId="478"/>
          <ac:picMkLst>
            <pc:docMk/>
            <pc:sldMk cId="2277066396" sldId="298"/>
            <ac:picMk id="11" creationId="{8FC32DF2-4C03-4A07-8F75-194500B10670}"/>
          </ac:picMkLst>
        </pc:picChg>
        <pc:picChg chg="del">
          <ac:chgData name="Lee Sangjin" userId="22a64537f81cd252" providerId="LiveId" clId="{479FF11B-B4BC-4B53-8FBE-0CE604E643B7}" dt="2021-07-20T17:40:18.012" v="14591" actId="478"/>
          <ac:picMkLst>
            <pc:docMk/>
            <pc:sldMk cId="2277066396" sldId="298"/>
            <ac:picMk id="13" creationId="{4C042F90-9879-4153-82CA-E6FBC1D1AF1A}"/>
          </ac:picMkLst>
        </pc:picChg>
        <pc:picChg chg="add mod">
          <ac:chgData name="Lee Sangjin" userId="22a64537f81cd252" providerId="LiveId" clId="{479FF11B-B4BC-4B53-8FBE-0CE604E643B7}" dt="2021-07-20T17:43:36.326" v="14975" actId="164"/>
          <ac:picMkLst>
            <pc:docMk/>
            <pc:sldMk cId="2277066396" sldId="298"/>
            <ac:picMk id="16" creationId="{5EDF78D4-A289-48DB-9126-88D7EB26F522}"/>
          </ac:picMkLst>
        </pc:picChg>
        <pc:picChg chg="add del mod">
          <ac:chgData name="Lee Sangjin" userId="22a64537f81cd252" providerId="LiveId" clId="{479FF11B-B4BC-4B53-8FBE-0CE604E643B7}" dt="2021-07-20T17:51:35.789" v="15273"/>
          <ac:picMkLst>
            <pc:docMk/>
            <pc:sldMk cId="2277066396" sldId="298"/>
            <ac:picMk id="18" creationId="{A61182E6-ABB7-4CDB-9188-9BCBC7462EAE}"/>
          </ac:picMkLst>
        </pc:picChg>
      </pc:sldChg>
      <pc:sldChg chg="addSp modSp add mod">
        <pc:chgData name="Lee Sangjin" userId="22a64537f81cd252" providerId="LiveId" clId="{479FF11B-B4BC-4B53-8FBE-0CE604E643B7}" dt="2021-07-20T18:11:41.520" v="16797" actId="1076"/>
        <pc:sldMkLst>
          <pc:docMk/>
          <pc:sldMk cId="3363615600" sldId="299"/>
        </pc:sldMkLst>
        <pc:spChg chg="mod">
          <ac:chgData name="Lee Sangjin" userId="22a64537f81cd252" providerId="LiveId" clId="{479FF11B-B4BC-4B53-8FBE-0CE604E643B7}" dt="2021-07-20T18:11:22.331" v="16792" actId="20577"/>
          <ac:spMkLst>
            <pc:docMk/>
            <pc:sldMk cId="3363615600" sldId="299"/>
            <ac:spMk id="3" creationId="{29717701-0BFC-4275-8DB2-22B751ABD99F}"/>
          </ac:spMkLst>
        </pc:spChg>
        <pc:picChg chg="add mod">
          <ac:chgData name="Lee Sangjin" userId="22a64537f81cd252" providerId="LiveId" clId="{479FF11B-B4BC-4B53-8FBE-0CE604E643B7}" dt="2021-07-20T18:11:41.520" v="16797" actId="1076"/>
          <ac:picMkLst>
            <pc:docMk/>
            <pc:sldMk cId="3363615600" sldId="299"/>
            <ac:picMk id="9" creationId="{9CBD353B-A344-4157-B7BE-1F4275B1A5E1}"/>
          </ac:picMkLst>
        </pc:picChg>
        <pc:picChg chg="add mod">
          <ac:chgData name="Lee Sangjin" userId="22a64537f81cd252" providerId="LiveId" clId="{479FF11B-B4BC-4B53-8FBE-0CE604E643B7}" dt="2021-07-20T18:07:05.922" v="16266" actId="1076"/>
          <ac:picMkLst>
            <pc:docMk/>
            <pc:sldMk cId="3363615600" sldId="299"/>
            <ac:picMk id="11" creationId="{1C818C27-CC6C-4F7F-9A0B-BBFBDA17F5F0}"/>
          </ac:picMkLst>
        </pc:picChg>
        <pc:picChg chg="add mod">
          <ac:chgData name="Lee Sangjin" userId="22a64537f81cd252" providerId="LiveId" clId="{479FF11B-B4BC-4B53-8FBE-0CE604E643B7}" dt="2021-07-20T18:11:28.056" v="16795" actId="1076"/>
          <ac:picMkLst>
            <pc:docMk/>
            <pc:sldMk cId="3363615600" sldId="299"/>
            <ac:picMk id="13" creationId="{32CE1966-0135-4DA9-A7AF-7ECA4E7E4C9B}"/>
          </ac:picMkLst>
        </pc:picChg>
        <pc:picChg chg="add mod">
          <ac:chgData name="Lee Sangjin" userId="22a64537f81cd252" providerId="LiveId" clId="{479FF11B-B4BC-4B53-8FBE-0CE604E643B7}" dt="2021-07-20T18:11:26.363" v="16794" actId="1076"/>
          <ac:picMkLst>
            <pc:docMk/>
            <pc:sldMk cId="3363615600" sldId="299"/>
            <ac:picMk id="15" creationId="{9DBA7E75-EDA7-431F-AD7A-6EE9676F9AEE}"/>
          </ac:picMkLst>
        </pc:picChg>
      </pc:sldChg>
      <pc:sldChg chg="modSp add del mod">
        <pc:chgData name="Lee Sangjin" userId="22a64537f81cd252" providerId="LiveId" clId="{479FF11B-B4BC-4B53-8FBE-0CE604E643B7}" dt="2021-07-20T18:14:21.325" v="17007" actId="47"/>
        <pc:sldMkLst>
          <pc:docMk/>
          <pc:sldMk cId="1983165514" sldId="300"/>
        </pc:sldMkLst>
        <pc:spChg chg="mod">
          <ac:chgData name="Lee Sangjin" userId="22a64537f81cd252" providerId="LiveId" clId="{479FF11B-B4BC-4B53-8FBE-0CE604E643B7}" dt="2021-07-20T18:11:47.927" v="16799" actId="20577"/>
          <ac:spMkLst>
            <pc:docMk/>
            <pc:sldMk cId="1983165514" sldId="300"/>
            <ac:spMk id="3" creationId="{29717701-0BFC-4275-8DB2-22B751ABD99F}"/>
          </ac:spMkLst>
        </pc:spChg>
      </pc:sldChg>
      <pc:sldChg chg="addSp modSp add mod">
        <pc:chgData name="Lee Sangjin" userId="22a64537f81cd252" providerId="LiveId" clId="{479FF11B-B4BC-4B53-8FBE-0CE604E643B7}" dt="2021-07-20T18:16:56.362" v="17193" actId="1076"/>
        <pc:sldMkLst>
          <pc:docMk/>
          <pc:sldMk cId="3980067578" sldId="301"/>
        </pc:sldMkLst>
        <pc:spChg chg="mod">
          <ac:chgData name="Lee Sangjin" userId="22a64537f81cd252" providerId="LiveId" clId="{479FF11B-B4BC-4B53-8FBE-0CE604E643B7}" dt="2021-07-20T18:16:56.362" v="17193" actId="1076"/>
          <ac:spMkLst>
            <pc:docMk/>
            <pc:sldMk cId="3980067578" sldId="301"/>
            <ac:spMk id="3" creationId="{29717701-0BFC-4275-8DB2-22B751ABD99F}"/>
          </ac:spMkLst>
        </pc:spChg>
        <pc:picChg chg="add mod">
          <ac:chgData name="Lee Sangjin" userId="22a64537f81cd252" providerId="LiveId" clId="{479FF11B-B4BC-4B53-8FBE-0CE604E643B7}" dt="2021-07-20T18:15:55.345" v="17185" actId="1076"/>
          <ac:picMkLst>
            <pc:docMk/>
            <pc:sldMk cId="3980067578" sldId="301"/>
            <ac:picMk id="9" creationId="{37AECA4B-A095-4456-80E5-B9ED3DF28ABB}"/>
          </ac:picMkLst>
        </pc:picChg>
        <pc:picChg chg="add mod">
          <ac:chgData name="Lee Sangjin" userId="22a64537f81cd252" providerId="LiveId" clId="{479FF11B-B4BC-4B53-8FBE-0CE604E643B7}" dt="2021-07-20T18:16:11.672" v="17189" actId="1076"/>
          <ac:picMkLst>
            <pc:docMk/>
            <pc:sldMk cId="3980067578" sldId="301"/>
            <ac:picMk id="11" creationId="{2C782341-4C1A-4609-A08F-50F41C544789}"/>
          </ac:picMkLst>
        </pc:picChg>
      </pc:sldChg>
    </pc:docChg>
  </pc:docChgLst>
  <pc:docChgLst>
    <pc:chgData name="Lee Sangjin" userId="22a64537f81cd252" providerId="LiveId" clId="{25BE47E3-04B3-4A78-A8B9-1FB209664596}"/>
    <pc:docChg chg="undo custSel addSld delSld modSld sldOrd">
      <pc:chgData name="Lee Sangjin" userId="22a64537f81cd252" providerId="LiveId" clId="{25BE47E3-04B3-4A78-A8B9-1FB209664596}" dt="2021-07-14T00:56:35.067" v="1742"/>
      <pc:docMkLst>
        <pc:docMk/>
      </pc:docMkLst>
      <pc:sldChg chg="ord">
        <pc:chgData name="Lee Sangjin" userId="22a64537f81cd252" providerId="LiveId" clId="{25BE47E3-04B3-4A78-A8B9-1FB209664596}" dt="2021-07-14T00:56:35.067" v="1742"/>
        <pc:sldMkLst>
          <pc:docMk/>
          <pc:sldMk cId="1798325666" sldId="260"/>
        </pc:sldMkLst>
      </pc:sldChg>
      <pc:sldChg chg="del">
        <pc:chgData name="Lee Sangjin" userId="22a64537f81cd252" providerId="LiveId" clId="{25BE47E3-04B3-4A78-A8B9-1FB209664596}" dt="2021-07-13T06:03:16.500" v="398" actId="47"/>
        <pc:sldMkLst>
          <pc:docMk/>
          <pc:sldMk cId="3247324968" sldId="261"/>
        </pc:sldMkLst>
      </pc:sldChg>
      <pc:sldChg chg="modSp mod">
        <pc:chgData name="Lee Sangjin" userId="22a64537f81cd252" providerId="LiveId" clId="{25BE47E3-04B3-4A78-A8B9-1FB209664596}" dt="2021-07-13T06:04:06.656" v="437" actId="6549"/>
        <pc:sldMkLst>
          <pc:docMk/>
          <pc:sldMk cId="1888615206" sldId="262"/>
        </pc:sldMkLst>
        <pc:spChg chg="mod">
          <ac:chgData name="Lee Sangjin" userId="22a64537f81cd252" providerId="LiveId" clId="{25BE47E3-04B3-4A78-A8B9-1FB209664596}" dt="2021-07-13T06:04:06.656" v="437" actId="6549"/>
          <ac:spMkLst>
            <pc:docMk/>
            <pc:sldMk cId="1888615206" sldId="262"/>
            <ac:spMk id="2" creationId="{4F3C1DF1-2598-4976-B867-48D95086EB1F}"/>
          </ac:spMkLst>
        </pc:spChg>
      </pc:sldChg>
      <pc:sldChg chg="modSp mod">
        <pc:chgData name="Lee Sangjin" userId="22a64537f81cd252" providerId="LiveId" clId="{25BE47E3-04B3-4A78-A8B9-1FB209664596}" dt="2021-07-13T01:00:45.543" v="31" actId="20577"/>
        <pc:sldMkLst>
          <pc:docMk/>
          <pc:sldMk cId="1319509084" sldId="263"/>
        </pc:sldMkLst>
        <pc:spChg chg="mod">
          <ac:chgData name="Lee Sangjin" userId="22a64537f81cd252" providerId="LiveId" clId="{25BE47E3-04B3-4A78-A8B9-1FB209664596}" dt="2021-07-13T01:00:45.543" v="31" actId="20577"/>
          <ac:spMkLst>
            <pc:docMk/>
            <pc:sldMk cId="1319509084" sldId="263"/>
            <ac:spMk id="3" creationId="{31E14676-B8B6-4BE9-8762-CBB21368A252}"/>
          </ac:spMkLst>
        </pc:spChg>
      </pc:sldChg>
      <pc:sldChg chg="modSp mod">
        <pc:chgData name="Lee Sangjin" userId="22a64537f81cd252" providerId="LiveId" clId="{25BE47E3-04B3-4A78-A8B9-1FB209664596}" dt="2021-07-13T06:04:32.065" v="446" actId="20577"/>
        <pc:sldMkLst>
          <pc:docMk/>
          <pc:sldMk cId="3984708568" sldId="265"/>
        </pc:sldMkLst>
        <pc:spChg chg="mod">
          <ac:chgData name="Lee Sangjin" userId="22a64537f81cd252" providerId="LiveId" clId="{25BE47E3-04B3-4A78-A8B9-1FB209664596}" dt="2021-07-13T06:04:32.065" v="446" actId="20577"/>
          <ac:spMkLst>
            <pc:docMk/>
            <pc:sldMk cId="3984708568" sldId="265"/>
            <ac:spMk id="2" creationId="{4F3C1DF1-2598-4976-B867-48D95086EB1F}"/>
          </ac:spMkLst>
        </pc:spChg>
      </pc:sldChg>
      <pc:sldChg chg="modSp mod">
        <pc:chgData name="Lee Sangjin" userId="22a64537f81cd252" providerId="LiveId" clId="{25BE47E3-04B3-4A78-A8B9-1FB209664596}" dt="2021-07-13T06:05:30.427" v="460" actId="20577"/>
        <pc:sldMkLst>
          <pc:docMk/>
          <pc:sldMk cId="3720175820" sldId="266"/>
        </pc:sldMkLst>
        <pc:spChg chg="mod">
          <ac:chgData name="Lee Sangjin" userId="22a64537f81cd252" providerId="LiveId" clId="{25BE47E3-04B3-4A78-A8B9-1FB209664596}" dt="2021-07-13T06:05:30.427" v="460" actId="20577"/>
          <ac:spMkLst>
            <pc:docMk/>
            <pc:sldMk cId="3720175820" sldId="266"/>
            <ac:spMk id="2" creationId="{4F3C1DF1-2598-4976-B867-48D95086EB1F}"/>
          </ac:spMkLst>
        </pc:spChg>
      </pc:sldChg>
      <pc:sldChg chg="addSp delSp modSp mod">
        <pc:chgData name="Lee Sangjin" userId="22a64537f81cd252" providerId="LiveId" clId="{25BE47E3-04B3-4A78-A8B9-1FB209664596}" dt="2021-07-13T06:05:42.228" v="465" actId="20577"/>
        <pc:sldMkLst>
          <pc:docMk/>
          <pc:sldMk cId="2451969304" sldId="267"/>
        </pc:sldMkLst>
        <pc:spChg chg="mod">
          <ac:chgData name="Lee Sangjin" userId="22a64537f81cd252" providerId="LiveId" clId="{25BE47E3-04B3-4A78-A8B9-1FB209664596}" dt="2021-07-13T06:05:42.228" v="465" actId="20577"/>
          <ac:spMkLst>
            <pc:docMk/>
            <pc:sldMk cId="2451969304" sldId="267"/>
            <ac:spMk id="2" creationId="{4F3C1DF1-2598-4976-B867-48D95086EB1F}"/>
          </ac:spMkLst>
        </pc:spChg>
        <pc:spChg chg="mod">
          <ac:chgData name="Lee Sangjin" userId="22a64537f81cd252" providerId="LiveId" clId="{25BE47E3-04B3-4A78-A8B9-1FB209664596}" dt="2021-07-13T05:40:25.730" v="331" actId="1076"/>
          <ac:spMkLst>
            <pc:docMk/>
            <pc:sldMk cId="2451969304" sldId="267"/>
            <ac:spMk id="3" creationId="{31E14676-B8B6-4BE9-8762-CBB21368A252}"/>
          </ac:spMkLst>
        </pc:spChg>
        <pc:picChg chg="add mod">
          <ac:chgData name="Lee Sangjin" userId="22a64537f81cd252" providerId="LiveId" clId="{25BE47E3-04B3-4A78-A8B9-1FB209664596}" dt="2021-07-13T05:40:27.220" v="332" actId="1076"/>
          <ac:picMkLst>
            <pc:docMk/>
            <pc:sldMk cId="2451969304" sldId="267"/>
            <ac:picMk id="9" creationId="{3E96A33A-213E-4157-AA12-D2C640BA1E76}"/>
          </ac:picMkLst>
        </pc:picChg>
        <pc:picChg chg="add mod">
          <ac:chgData name="Lee Sangjin" userId="22a64537f81cd252" providerId="LiveId" clId="{25BE47E3-04B3-4A78-A8B9-1FB209664596}" dt="2021-07-13T05:40:29.924" v="334" actId="1076"/>
          <ac:picMkLst>
            <pc:docMk/>
            <pc:sldMk cId="2451969304" sldId="267"/>
            <ac:picMk id="11" creationId="{F34F2324-184A-4E13-9A88-C79E02FF735C}"/>
          </ac:picMkLst>
        </pc:picChg>
        <pc:picChg chg="add mod">
          <ac:chgData name="Lee Sangjin" userId="22a64537f81cd252" providerId="LiveId" clId="{25BE47E3-04B3-4A78-A8B9-1FB209664596}" dt="2021-07-13T05:40:24.884" v="329" actId="1076"/>
          <ac:picMkLst>
            <pc:docMk/>
            <pc:sldMk cId="2451969304" sldId="267"/>
            <ac:picMk id="13" creationId="{7292661F-6BBB-464F-8F01-D6F158B627B5}"/>
          </ac:picMkLst>
        </pc:picChg>
        <pc:picChg chg="add del mod">
          <ac:chgData name="Lee Sangjin" userId="22a64537f81cd252" providerId="LiveId" clId="{25BE47E3-04B3-4A78-A8B9-1FB209664596}" dt="2021-07-13T05:40:23.953" v="328" actId="22"/>
          <ac:picMkLst>
            <pc:docMk/>
            <pc:sldMk cId="2451969304" sldId="267"/>
            <ac:picMk id="15" creationId="{E0A6B273-A878-4D13-887D-36949F9942B4}"/>
          </ac:picMkLst>
        </pc:picChg>
      </pc:sldChg>
      <pc:sldChg chg="addSp modSp del mod">
        <pc:chgData name="Lee Sangjin" userId="22a64537f81cd252" providerId="LiveId" clId="{25BE47E3-04B3-4A78-A8B9-1FB209664596}" dt="2021-07-14T00:39:13.061" v="1701" actId="47"/>
        <pc:sldMkLst>
          <pc:docMk/>
          <pc:sldMk cId="1702097701" sldId="268"/>
        </pc:sldMkLst>
        <pc:spChg chg="mod">
          <ac:chgData name="Lee Sangjin" userId="22a64537f81cd252" providerId="LiveId" clId="{25BE47E3-04B3-4A78-A8B9-1FB209664596}" dt="2021-07-13T06:09:47.565" v="615" actId="20577"/>
          <ac:spMkLst>
            <pc:docMk/>
            <pc:sldMk cId="1702097701" sldId="268"/>
            <ac:spMk id="2" creationId="{4F3C1DF1-2598-4976-B867-48D95086EB1F}"/>
          </ac:spMkLst>
        </pc:spChg>
        <pc:spChg chg="mod">
          <ac:chgData name="Lee Sangjin" userId="22a64537f81cd252" providerId="LiveId" clId="{25BE47E3-04B3-4A78-A8B9-1FB209664596}" dt="2021-07-13T06:41:24.747" v="1700" actId="1076"/>
          <ac:spMkLst>
            <pc:docMk/>
            <pc:sldMk cId="1702097701" sldId="268"/>
            <ac:spMk id="3" creationId="{31E14676-B8B6-4BE9-8762-CBB21368A252}"/>
          </ac:spMkLst>
        </pc:spChg>
        <pc:picChg chg="add mod">
          <ac:chgData name="Lee Sangjin" userId="22a64537f81cd252" providerId="LiveId" clId="{25BE47E3-04B3-4A78-A8B9-1FB209664596}" dt="2021-07-13T06:41:23.520" v="1698" actId="1076"/>
          <ac:picMkLst>
            <pc:docMk/>
            <pc:sldMk cId="1702097701" sldId="268"/>
            <ac:picMk id="9" creationId="{74934DC0-3720-49CD-AD8A-9F74B9895A8C}"/>
          </ac:picMkLst>
        </pc:picChg>
        <pc:picChg chg="add mod">
          <ac:chgData name="Lee Sangjin" userId="22a64537f81cd252" providerId="LiveId" clId="{25BE47E3-04B3-4A78-A8B9-1FB209664596}" dt="2021-07-13T06:41:22.338" v="1697" actId="1076"/>
          <ac:picMkLst>
            <pc:docMk/>
            <pc:sldMk cId="1702097701" sldId="268"/>
            <ac:picMk id="11" creationId="{805F2D3A-535B-4D0C-8F3B-1F1938EEF74D}"/>
          </ac:picMkLst>
        </pc:picChg>
      </pc:sldChg>
      <pc:sldChg chg="modSp mod">
        <pc:chgData name="Lee Sangjin" userId="22a64537f81cd252" providerId="LiveId" clId="{25BE47E3-04B3-4A78-A8B9-1FB209664596}" dt="2021-07-13T06:10:29.711" v="647" actId="20577"/>
        <pc:sldMkLst>
          <pc:docMk/>
          <pc:sldMk cId="2065476153" sldId="270"/>
        </pc:sldMkLst>
        <pc:spChg chg="mod">
          <ac:chgData name="Lee Sangjin" userId="22a64537f81cd252" providerId="LiveId" clId="{25BE47E3-04B3-4A78-A8B9-1FB209664596}" dt="2021-07-13T06:10:29.711" v="647" actId="20577"/>
          <ac:spMkLst>
            <pc:docMk/>
            <pc:sldMk cId="2065476153" sldId="270"/>
            <ac:spMk id="2" creationId="{4F3C1DF1-2598-4976-B867-48D95086EB1F}"/>
          </ac:spMkLst>
        </pc:spChg>
      </pc:sldChg>
      <pc:sldChg chg="modSp mod">
        <pc:chgData name="Lee Sangjin" userId="22a64537f81cd252" providerId="LiveId" clId="{25BE47E3-04B3-4A78-A8B9-1FB209664596}" dt="2021-07-13T06:10:49.024" v="661" actId="20577"/>
        <pc:sldMkLst>
          <pc:docMk/>
          <pc:sldMk cId="4050571758" sldId="271"/>
        </pc:sldMkLst>
        <pc:spChg chg="mod">
          <ac:chgData name="Lee Sangjin" userId="22a64537f81cd252" providerId="LiveId" clId="{25BE47E3-04B3-4A78-A8B9-1FB209664596}" dt="2021-07-13T06:10:49.024" v="661" actId="20577"/>
          <ac:spMkLst>
            <pc:docMk/>
            <pc:sldMk cId="4050571758" sldId="271"/>
            <ac:spMk id="2" creationId="{4F3C1DF1-2598-4976-B867-48D95086EB1F}"/>
          </ac:spMkLst>
        </pc:spChg>
      </pc:sldChg>
      <pc:sldChg chg="modSp mod">
        <pc:chgData name="Lee Sangjin" userId="22a64537f81cd252" providerId="LiveId" clId="{25BE47E3-04B3-4A78-A8B9-1FB209664596}" dt="2021-07-13T06:04:16.068" v="439"/>
        <pc:sldMkLst>
          <pc:docMk/>
          <pc:sldMk cId="646286478" sldId="272"/>
        </pc:sldMkLst>
        <pc:spChg chg="mod">
          <ac:chgData name="Lee Sangjin" userId="22a64537f81cd252" providerId="LiveId" clId="{25BE47E3-04B3-4A78-A8B9-1FB209664596}" dt="2021-07-13T06:04:16.068" v="439"/>
          <ac:spMkLst>
            <pc:docMk/>
            <pc:sldMk cId="646286478" sldId="272"/>
            <ac:spMk id="2" creationId="{4F3C1DF1-2598-4976-B867-48D95086EB1F}"/>
          </ac:spMkLst>
        </pc:spChg>
      </pc:sldChg>
      <pc:sldChg chg="modSp mod">
        <pc:chgData name="Lee Sangjin" userId="22a64537f81cd252" providerId="LiveId" clId="{25BE47E3-04B3-4A78-A8B9-1FB209664596}" dt="2021-07-13T06:04:17.820" v="440"/>
        <pc:sldMkLst>
          <pc:docMk/>
          <pc:sldMk cId="352042171" sldId="273"/>
        </pc:sldMkLst>
        <pc:spChg chg="mod">
          <ac:chgData name="Lee Sangjin" userId="22a64537f81cd252" providerId="LiveId" clId="{25BE47E3-04B3-4A78-A8B9-1FB209664596}" dt="2021-07-13T06:04:17.820" v="440"/>
          <ac:spMkLst>
            <pc:docMk/>
            <pc:sldMk cId="352042171" sldId="273"/>
            <ac:spMk id="2" creationId="{4F3C1DF1-2598-4976-B867-48D95086EB1F}"/>
          </ac:spMkLst>
        </pc:spChg>
      </pc:sldChg>
      <pc:sldChg chg="modSp mod">
        <pc:chgData name="Lee Sangjin" userId="22a64537f81cd252" providerId="LiveId" clId="{25BE47E3-04B3-4A78-A8B9-1FB209664596}" dt="2021-07-13T06:04:19.484" v="441"/>
        <pc:sldMkLst>
          <pc:docMk/>
          <pc:sldMk cId="3078956837" sldId="274"/>
        </pc:sldMkLst>
        <pc:spChg chg="mod">
          <ac:chgData name="Lee Sangjin" userId="22a64537f81cd252" providerId="LiveId" clId="{25BE47E3-04B3-4A78-A8B9-1FB209664596}" dt="2021-07-13T06:04:19.484" v="441"/>
          <ac:spMkLst>
            <pc:docMk/>
            <pc:sldMk cId="3078956837" sldId="274"/>
            <ac:spMk id="2" creationId="{4F3C1DF1-2598-4976-B867-48D95086EB1F}"/>
          </ac:spMkLst>
        </pc:spChg>
      </pc:sldChg>
      <pc:sldChg chg="modSp mod">
        <pc:chgData name="Lee Sangjin" userId="22a64537f81cd252" providerId="LiveId" clId="{25BE47E3-04B3-4A78-A8B9-1FB209664596}" dt="2021-07-13T06:05:00.602" v="449" actId="20577"/>
        <pc:sldMkLst>
          <pc:docMk/>
          <pc:sldMk cId="2218376328" sldId="275"/>
        </pc:sldMkLst>
        <pc:spChg chg="mod">
          <ac:chgData name="Lee Sangjin" userId="22a64537f81cd252" providerId="LiveId" clId="{25BE47E3-04B3-4A78-A8B9-1FB209664596}" dt="2021-07-13T06:05:00.602" v="449" actId="20577"/>
          <ac:spMkLst>
            <pc:docMk/>
            <pc:sldMk cId="2218376328" sldId="275"/>
            <ac:spMk id="2" creationId="{4F3C1DF1-2598-4976-B867-48D95086EB1F}"/>
          </ac:spMkLst>
        </pc:spChg>
      </pc:sldChg>
      <pc:sldChg chg="modSp mod">
        <pc:chgData name="Lee Sangjin" userId="22a64537f81cd252" providerId="LiveId" clId="{25BE47E3-04B3-4A78-A8B9-1FB209664596}" dt="2021-07-13T06:05:07.354" v="452" actId="20577"/>
        <pc:sldMkLst>
          <pc:docMk/>
          <pc:sldMk cId="3184517513" sldId="276"/>
        </pc:sldMkLst>
        <pc:spChg chg="mod">
          <ac:chgData name="Lee Sangjin" userId="22a64537f81cd252" providerId="LiveId" clId="{25BE47E3-04B3-4A78-A8B9-1FB209664596}" dt="2021-07-13T06:05:07.354" v="452" actId="20577"/>
          <ac:spMkLst>
            <pc:docMk/>
            <pc:sldMk cId="3184517513" sldId="276"/>
            <ac:spMk id="2" creationId="{4F3C1DF1-2598-4976-B867-48D95086EB1F}"/>
          </ac:spMkLst>
        </pc:spChg>
      </pc:sldChg>
      <pc:sldChg chg="modSp mod">
        <pc:chgData name="Lee Sangjin" userId="22a64537f81cd252" providerId="LiveId" clId="{25BE47E3-04B3-4A78-A8B9-1FB209664596}" dt="2021-07-13T06:05:21.803" v="455" actId="20577"/>
        <pc:sldMkLst>
          <pc:docMk/>
          <pc:sldMk cId="284056525" sldId="277"/>
        </pc:sldMkLst>
        <pc:spChg chg="mod">
          <ac:chgData name="Lee Sangjin" userId="22a64537f81cd252" providerId="LiveId" clId="{25BE47E3-04B3-4A78-A8B9-1FB209664596}" dt="2021-07-13T06:05:21.803" v="455" actId="20577"/>
          <ac:spMkLst>
            <pc:docMk/>
            <pc:sldMk cId="284056525" sldId="277"/>
            <ac:spMk id="2" creationId="{4F3C1DF1-2598-4976-B867-48D95086EB1F}"/>
          </ac:spMkLst>
        </pc:spChg>
      </pc:sldChg>
      <pc:sldChg chg="modSp mod">
        <pc:chgData name="Lee Sangjin" userId="22a64537f81cd252" providerId="LiveId" clId="{25BE47E3-04B3-4A78-A8B9-1FB209664596}" dt="2021-07-13T06:05:24.935" v="456"/>
        <pc:sldMkLst>
          <pc:docMk/>
          <pc:sldMk cId="3789998629" sldId="278"/>
        </pc:sldMkLst>
        <pc:spChg chg="mod">
          <ac:chgData name="Lee Sangjin" userId="22a64537f81cd252" providerId="LiveId" clId="{25BE47E3-04B3-4A78-A8B9-1FB209664596}" dt="2021-07-13T06:05:24.935" v="456"/>
          <ac:spMkLst>
            <pc:docMk/>
            <pc:sldMk cId="3789998629" sldId="278"/>
            <ac:spMk id="2" creationId="{4F3C1DF1-2598-4976-B867-48D95086EB1F}"/>
          </ac:spMkLst>
        </pc:spChg>
      </pc:sldChg>
      <pc:sldChg chg="modSp mod">
        <pc:chgData name="Lee Sangjin" userId="22a64537f81cd252" providerId="LiveId" clId="{25BE47E3-04B3-4A78-A8B9-1FB209664596}" dt="2021-07-13T06:05:27.055" v="457"/>
        <pc:sldMkLst>
          <pc:docMk/>
          <pc:sldMk cId="2054192294" sldId="280"/>
        </pc:sldMkLst>
        <pc:spChg chg="mod">
          <ac:chgData name="Lee Sangjin" userId="22a64537f81cd252" providerId="LiveId" clId="{25BE47E3-04B3-4A78-A8B9-1FB209664596}" dt="2021-07-13T06:05:27.055" v="457"/>
          <ac:spMkLst>
            <pc:docMk/>
            <pc:sldMk cId="2054192294" sldId="280"/>
            <ac:spMk id="2" creationId="{4F3C1DF1-2598-4976-B867-48D95086EB1F}"/>
          </ac:spMkLst>
        </pc:spChg>
      </pc:sldChg>
      <pc:sldChg chg="modSp add del mod">
        <pc:chgData name="Lee Sangjin" userId="22a64537f81cd252" providerId="LiveId" clId="{25BE47E3-04B3-4A78-A8B9-1FB209664596}" dt="2021-07-13T06:32:59.032" v="879" actId="47"/>
        <pc:sldMkLst>
          <pc:docMk/>
          <pc:sldMk cId="904604573" sldId="281"/>
        </pc:sldMkLst>
        <pc:spChg chg="mod">
          <ac:chgData name="Lee Sangjin" userId="22a64537f81cd252" providerId="LiveId" clId="{25BE47E3-04B3-4A78-A8B9-1FB209664596}" dt="2021-07-13T06:06:17.077" v="515" actId="20577"/>
          <ac:spMkLst>
            <pc:docMk/>
            <pc:sldMk cId="904604573" sldId="281"/>
            <ac:spMk id="2" creationId="{4D411F78-80A6-44ED-9690-DB63853B8B0C}"/>
          </ac:spMkLst>
        </pc:spChg>
      </pc:sldChg>
      <pc:sldChg chg="modSp mod ord">
        <pc:chgData name="Lee Sangjin" userId="22a64537f81cd252" providerId="LiveId" clId="{25BE47E3-04B3-4A78-A8B9-1FB209664596}" dt="2021-07-13T06:10:03.582" v="633" actId="20577"/>
        <pc:sldMkLst>
          <pc:docMk/>
          <pc:sldMk cId="2876365998" sldId="282"/>
        </pc:sldMkLst>
        <pc:spChg chg="mod">
          <ac:chgData name="Lee Sangjin" userId="22a64537f81cd252" providerId="LiveId" clId="{25BE47E3-04B3-4A78-A8B9-1FB209664596}" dt="2021-07-13T06:10:03.582" v="633" actId="20577"/>
          <ac:spMkLst>
            <pc:docMk/>
            <pc:sldMk cId="2876365998" sldId="282"/>
            <ac:spMk id="2" creationId="{6DCB8EC6-6F12-45BF-BE1B-D27D4A29209F}"/>
          </ac:spMkLst>
        </pc:spChg>
      </pc:sldChg>
      <pc:sldChg chg="addSp modSp mod ord">
        <pc:chgData name="Lee Sangjin" userId="22a64537f81cd252" providerId="LiveId" clId="{25BE47E3-04B3-4A78-A8B9-1FB209664596}" dt="2021-07-13T06:04:14.108" v="438"/>
        <pc:sldMkLst>
          <pc:docMk/>
          <pc:sldMk cId="2993444502" sldId="283"/>
        </pc:sldMkLst>
        <pc:spChg chg="mod">
          <ac:chgData name="Lee Sangjin" userId="22a64537f81cd252" providerId="LiveId" clId="{25BE47E3-04B3-4A78-A8B9-1FB209664596}" dt="2021-07-13T06:04:14.108" v="438"/>
          <ac:spMkLst>
            <pc:docMk/>
            <pc:sldMk cId="2993444502" sldId="283"/>
            <ac:spMk id="2" creationId="{4F3C1DF1-2598-4976-B867-48D95086EB1F}"/>
          </ac:spMkLst>
        </pc:spChg>
        <pc:spChg chg="mod">
          <ac:chgData name="Lee Sangjin" userId="22a64537f81cd252" providerId="LiveId" clId="{25BE47E3-04B3-4A78-A8B9-1FB209664596}" dt="2021-07-13T01:05:38.831" v="222" actId="20577"/>
          <ac:spMkLst>
            <pc:docMk/>
            <pc:sldMk cId="2993444502" sldId="283"/>
            <ac:spMk id="3" creationId="{31E14676-B8B6-4BE9-8762-CBB21368A252}"/>
          </ac:spMkLst>
        </pc:spChg>
        <pc:picChg chg="add mod">
          <ac:chgData name="Lee Sangjin" userId="22a64537f81cd252" providerId="LiveId" clId="{25BE47E3-04B3-4A78-A8B9-1FB209664596}" dt="2021-07-13T01:02:25.098" v="37" actId="1076"/>
          <ac:picMkLst>
            <pc:docMk/>
            <pc:sldMk cId="2993444502" sldId="283"/>
            <ac:picMk id="9" creationId="{F1F65051-7469-428A-BD21-FA487C74A1AE}"/>
          </ac:picMkLst>
        </pc:picChg>
        <pc:picChg chg="add mod">
          <ac:chgData name="Lee Sangjin" userId="22a64537f81cd252" providerId="LiveId" clId="{25BE47E3-04B3-4A78-A8B9-1FB209664596}" dt="2021-07-13T01:08:47.765" v="225" actId="1076"/>
          <ac:picMkLst>
            <pc:docMk/>
            <pc:sldMk cId="2993444502" sldId="283"/>
            <ac:picMk id="11" creationId="{BEB76195-5C1C-4414-8B63-372061B4F716}"/>
          </ac:picMkLst>
        </pc:picChg>
        <pc:picChg chg="mod">
          <ac:chgData name="Lee Sangjin" userId="22a64537f81cd252" providerId="LiveId" clId="{25BE47E3-04B3-4A78-A8B9-1FB209664596}" dt="2021-07-13T01:02:37.183" v="41" actId="167"/>
          <ac:picMkLst>
            <pc:docMk/>
            <pc:sldMk cId="2993444502" sldId="283"/>
            <ac:picMk id="1026" creationId="{D79B204D-293B-4AAF-ACA5-0C2D140823D7}"/>
          </ac:picMkLst>
        </pc:picChg>
      </pc:sldChg>
      <pc:sldChg chg="addSp delSp modSp add mod">
        <pc:chgData name="Lee Sangjin" userId="22a64537f81cd252" providerId="LiveId" clId="{25BE47E3-04B3-4A78-A8B9-1FB209664596}" dt="2021-07-13T06:05:52.576" v="466"/>
        <pc:sldMkLst>
          <pc:docMk/>
          <pc:sldMk cId="4123693329" sldId="284"/>
        </pc:sldMkLst>
        <pc:spChg chg="mod">
          <ac:chgData name="Lee Sangjin" userId="22a64537f81cd252" providerId="LiveId" clId="{25BE47E3-04B3-4A78-A8B9-1FB209664596}" dt="2021-07-13T06:05:52.576" v="466"/>
          <ac:spMkLst>
            <pc:docMk/>
            <pc:sldMk cId="4123693329" sldId="284"/>
            <ac:spMk id="2" creationId="{4F3C1DF1-2598-4976-B867-48D95086EB1F}"/>
          </ac:spMkLst>
        </pc:spChg>
        <pc:spChg chg="add mod">
          <ac:chgData name="Lee Sangjin" userId="22a64537f81cd252" providerId="LiveId" clId="{25BE47E3-04B3-4A78-A8B9-1FB209664596}" dt="2021-07-13T05:49:04.716" v="387" actId="1038"/>
          <ac:spMkLst>
            <pc:docMk/>
            <pc:sldMk cId="4123693329" sldId="284"/>
            <ac:spMk id="19" creationId="{E648FAF4-B6EC-421C-B09B-1A1FACF6DD9D}"/>
          </ac:spMkLst>
        </pc:spChg>
        <pc:picChg chg="del mod">
          <ac:chgData name="Lee Sangjin" userId="22a64537f81cd252" providerId="LiveId" clId="{25BE47E3-04B3-4A78-A8B9-1FB209664596}" dt="2021-07-13T05:41:23.194" v="346" actId="478"/>
          <ac:picMkLst>
            <pc:docMk/>
            <pc:sldMk cId="4123693329" sldId="284"/>
            <ac:picMk id="9" creationId="{3E96A33A-213E-4157-AA12-D2C640BA1E76}"/>
          </ac:picMkLst>
        </pc:picChg>
        <pc:picChg chg="add mod">
          <ac:chgData name="Lee Sangjin" userId="22a64537f81cd252" providerId="LiveId" clId="{25BE47E3-04B3-4A78-A8B9-1FB209664596}" dt="2021-07-13T05:42:31.975" v="352" actId="1076"/>
          <ac:picMkLst>
            <pc:docMk/>
            <pc:sldMk cId="4123693329" sldId="284"/>
            <ac:picMk id="10" creationId="{43F57876-C986-4CEB-B931-5C23F62DAA16}"/>
          </ac:picMkLst>
        </pc:picChg>
        <pc:picChg chg="del">
          <ac:chgData name="Lee Sangjin" userId="22a64537f81cd252" providerId="LiveId" clId="{25BE47E3-04B3-4A78-A8B9-1FB209664596}" dt="2021-07-13T05:40:35.968" v="337" actId="478"/>
          <ac:picMkLst>
            <pc:docMk/>
            <pc:sldMk cId="4123693329" sldId="284"/>
            <ac:picMk id="11" creationId="{F34F2324-184A-4E13-9A88-C79E02FF735C}"/>
          </ac:picMkLst>
        </pc:picChg>
        <pc:picChg chg="mod">
          <ac:chgData name="Lee Sangjin" userId="22a64537f81cd252" providerId="LiveId" clId="{25BE47E3-04B3-4A78-A8B9-1FB209664596}" dt="2021-07-13T05:50:51.842" v="392" actId="1076"/>
          <ac:picMkLst>
            <pc:docMk/>
            <pc:sldMk cId="4123693329" sldId="284"/>
            <ac:picMk id="13" creationId="{7292661F-6BBB-464F-8F01-D6F158B627B5}"/>
          </ac:picMkLst>
        </pc:picChg>
        <pc:picChg chg="add mod">
          <ac:chgData name="Lee Sangjin" userId="22a64537f81cd252" providerId="LiveId" clId="{25BE47E3-04B3-4A78-A8B9-1FB209664596}" dt="2021-07-13T05:50:51.842" v="392" actId="1076"/>
          <ac:picMkLst>
            <pc:docMk/>
            <pc:sldMk cId="4123693329" sldId="284"/>
            <ac:picMk id="14" creationId="{50E4F70E-A1AC-4A85-9CC5-1D7378DA336C}"/>
          </ac:picMkLst>
        </pc:picChg>
        <pc:picChg chg="add mod">
          <ac:chgData name="Lee Sangjin" userId="22a64537f81cd252" providerId="LiveId" clId="{25BE47E3-04B3-4A78-A8B9-1FB209664596}" dt="2021-07-13T05:50:51.842" v="392" actId="1076"/>
          <ac:picMkLst>
            <pc:docMk/>
            <pc:sldMk cId="4123693329" sldId="284"/>
            <ac:picMk id="16" creationId="{F9FD97DE-4C7E-49DC-B354-E43E14A2CC9E}"/>
          </ac:picMkLst>
        </pc:picChg>
        <pc:picChg chg="add mod">
          <ac:chgData name="Lee Sangjin" userId="22a64537f81cd252" providerId="LiveId" clId="{25BE47E3-04B3-4A78-A8B9-1FB209664596}" dt="2021-07-13T05:50:51.842" v="392" actId="1076"/>
          <ac:picMkLst>
            <pc:docMk/>
            <pc:sldMk cId="4123693329" sldId="284"/>
            <ac:picMk id="18" creationId="{54F63BDF-7384-46C7-BFDA-1DDAC9EBDE49}"/>
          </ac:picMkLst>
        </pc:picChg>
        <pc:picChg chg="add mod modCrop">
          <ac:chgData name="Lee Sangjin" userId="22a64537f81cd252" providerId="LiveId" clId="{25BE47E3-04B3-4A78-A8B9-1FB209664596}" dt="2021-07-13T05:50:56.287" v="393" actId="1076"/>
          <ac:picMkLst>
            <pc:docMk/>
            <pc:sldMk cId="4123693329" sldId="284"/>
            <ac:picMk id="20" creationId="{F55C311A-42E8-47B6-9EE1-ACD6164A024B}"/>
          </ac:picMkLst>
        </pc:picChg>
      </pc:sldChg>
      <pc:sldChg chg="addSp delSp modSp add mod">
        <pc:chgData name="Lee Sangjin" userId="22a64537f81cd252" providerId="LiveId" clId="{25BE47E3-04B3-4A78-A8B9-1FB209664596}" dt="2021-07-13T06:05:55.408" v="467"/>
        <pc:sldMkLst>
          <pc:docMk/>
          <pc:sldMk cId="3684990308" sldId="285"/>
        </pc:sldMkLst>
        <pc:spChg chg="mod">
          <ac:chgData name="Lee Sangjin" userId="22a64537f81cd252" providerId="LiveId" clId="{25BE47E3-04B3-4A78-A8B9-1FB209664596}" dt="2021-07-13T06:05:55.408" v="467"/>
          <ac:spMkLst>
            <pc:docMk/>
            <pc:sldMk cId="3684990308" sldId="285"/>
            <ac:spMk id="2" creationId="{4F3C1DF1-2598-4976-B867-48D95086EB1F}"/>
          </ac:spMkLst>
        </pc:spChg>
        <pc:picChg chg="add mod">
          <ac:chgData name="Lee Sangjin" userId="22a64537f81cd252" providerId="LiveId" clId="{25BE47E3-04B3-4A78-A8B9-1FB209664596}" dt="2021-07-13T05:44:35.332" v="367" actId="1076"/>
          <ac:picMkLst>
            <pc:docMk/>
            <pc:sldMk cId="3684990308" sldId="285"/>
            <ac:picMk id="9" creationId="{CB4D5E82-CEC2-4CD9-A861-DD91CC767319}"/>
          </ac:picMkLst>
        </pc:picChg>
        <pc:picChg chg="mod">
          <ac:chgData name="Lee Sangjin" userId="22a64537f81cd252" providerId="LiveId" clId="{25BE47E3-04B3-4A78-A8B9-1FB209664596}" dt="2021-07-13T05:45:42.242" v="380" actId="1076"/>
          <ac:picMkLst>
            <pc:docMk/>
            <pc:sldMk cId="3684990308" sldId="285"/>
            <ac:picMk id="10" creationId="{43F57876-C986-4CEB-B931-5C23F62DAA16}"/>
          </ac:picMkLst>
        </pc:picChg>
        <pc:picChg chg="add mod">
          <ac:chgData name="Lee Sangjin" userId="22a64537f81cd252" providerId="LiveId" clId="{25BE47E3-04B3-4A78-A8B9-1FB209664596}" dt="2021-07-13T05:51:38.824" v="395" actId="1076"/>
          <ac:picMkLst>
            <pc:docMk/>
            <pc:sldMk cId="3684990308" sldId="285"/>
            <ac:picMk id="12" creationId="{4E1E5956-707F-4661-869C-323357C2963F}"/>
          </ac:picMkLst>
        </pc:picChg>
        <pc:picChg chg="del">
          <ac:chgData name="Lee Sangjin" userId="22a64537f81cd252" providerId="LiveId" clId="{25BE47E3-04B3-4A78-A8B9-1FB209664596}" dt="2021-07-13T05:44:21.961" v="362" actId="478"/>
          <ac:picMkLst>
            <pc:docMk/>
            <pc:sldMk cId="3684990308" sldId="285"/>
            <ac:picMk id="13" creationId="{7292661F-6BBB-464F-8F01-D6F158B627B5}"/>
          </ac:picMkLst>
        </pc:picChg>
        <pc:picChg chg="del">
          <ac:chgData name="Lee Sangjin" userId="22a64537f81cd252" providerId="LiveId" clId="{25BE47E3-04B3-4A78-A8B9-1FB209664596}" dt="2021-07-13T05:44:23.104" v="364" actId="478"/>
          <ac:picMkLst>
            <pc:docMk/>
            <pc:sldMk cId="3684990308" sldId="285"/>
            <ac:picMk id="14" creationId="{50E4F70E-A1AC-4A85-9CC5-1D7378DA336C}"/>
          </ac:picMkLst>
        </pc:picChg>
        <pc:picChg chg="add mod">
          <ac:chgData name="Lee Sangjin" userId="22a64537f81cd252" providerId="LiveId" clId="{25BE47E3-04B3-4A78-A8B9-1FB209664596}" dt="2021-07-13T05:45:24.494" v="379" actId="14100"/>
          <ac:picMkLst>
            <pc:docMk/>
            <pc:sldMk cId="3684990308" sldId="285"/>
            <ac:picMk id="15" creationId="{5A9F951D-B0AE-45E9-9845-8325F346DDAB}"/>
          </ac:picMkLst>
        </pc:picChg>
        <pc:picChg chg="del">
          <ac:chgData name="Lee Sangjin" userId="22a64537f81cd252" providerId="LiveId" clId="{25BE47E3-04B3-4A78-A8B9-1FB209664596}" dt="2021-07-13T05:44:22.544" v="363" actId="478"/>
          <ac:picMkLst>
            <pc:docMk/>
            <pc:sldMk cId="3684990308" sldId="285"/>
            <ac:picMk id="16" creationId="{F9FD97DE-4C7E-49DC-B354-E43E14A2CC9E}"/>
          </ac:picMkLst>
        </pc:picChg>
        <pc:picChg chg="add del mod">
          <ac:chgData name="Lee Sangjin" userId="22a64537f81cd252" providerId="LiveId" clId="{25BE47E3-04B3-4A78-A8B9-1FB209664596}" dt="2021-07-13T05:45:11.347" v="372" actId="478"/>
          <ac:picMkLst>
            <pc:docMk/>
            <pc:sldMk cId="3684990308" sldId="285"/>
            <ac:picMk id="17" creationId="{72C28A11-F0F8-43F3-BF60-2E5CE09F6520}"/>
          </ac:picMkLst>
        </pc:picChg>
        <pc:picChg chg="del">
          <ac:chgData name="Lee Sangjin" userId="22a64537f81cd252" providerId="LiveId" clId="{25BE47E3-04B3-4A78-A8B9-1FB209664596}" dt="2021-07-13T05:44:23.449" v="365" actId="478"/>
          <ac:picMkLst>
            <pc:docMk/>
            <pc:sldMk cId="3684990308" sldId="285"/>
            <ac:picMk id="18" creationId="{54F63BDF-7384-46C7-BFDA-1DDAC9EBDE49}"/>
          </ac:picMkLst>
        </pc:picChg>
        <pc:picChg chg="add mod">
          <ac:chgData name="Lee Sangjin" userId="22a64537f81cd252" providerId="LiveId" clId="{25BE47E3-04B3-4A78-A8B9-1FB209664596}" dt="2021-07-13T05:45:14.907" v="376" actId="1076"/>
          <ac:picMkLst>
            <pc:docMk/>
            <pc:sldMk cId="3684990308" sldId="285"/>
            <ac:picMk id="19" creationId="{D2460595-05D8-4812-B011-670A02D0FA5D}"/>
          </ac:picMkLst>
        </pc:picChg>
        <pc:picChg chg="add mod">
          <ac:chgData name="Lee Sangjin" userId="22a64537f81cd252" providerId="LiveId" clId="{25BE47E3-04B3-4A78-A8B9-1FB209664596}" dt="2021-07-13T05:53:07.282" v="397" actId="1076"/>
          <ac:picMkLst>
            <pc:docMk/>
            <pc:sldMk cId="3684990308" sldId="285"/>
            <ac:picMk id="21" creationId="{04E5D69B-DC4E-4FBB-AE86-8E1E01EBADB4}"/>
          </ac:picMkLst>
        </pc:picChg>
      </pc:sldChg>
      <pc:sldChg chg="addSp modSp new del mod">
        <pc:chgData name="Lee Sangjin" userId="22a64537f81cd252" providerId="LiveId" clId="{25BE47E3-04B3-4A78-A8B9-1FB209664596}" dt="2021-07-13T06:16:26.538" v="877" actId="47"/>
        <pc:sldMkLst>
          <pc:docMk/>
          <pc:sldMk cId="365962564" sldId="286"/>
        </pc:sldMkLst>
        <pc:spChg chg="mod">
          <ac:chgData name="Lee Sangjin" userId="22a64537f81cd252" providerId="LiveId" clId="{25BE47E3-04B3-4A78-A8B9-1FB209664596}" dt="2021-07-13T06:06:06.908" v="502" actId="20577"/>
          <ac:spMkLst>
            <pc:docMk/>
            <pc:sldMk cId="365962564" sldId="286"/>
            <ac:spMk id="2" creationId="{6E169116-8C19-4C96-9309-18D732E58935}"/>
          </ac:spMkLst>
        </pc:spChg>
        <pc:spChg chg="mod">
          <ac:chgData name="Lee Sangjin" userId="22a64537f81cd252" providerId="LiveId" clId="{25BE47E3-04B3-4A78-A8B9-1FB209664596}" dt="2021-07-13T06:12:55.581" v="874" actId="20577"/>
          <ac:spMkLst>
            <pc:docMk/>
            <pc:sldMk cId="365962564" sldId="286"/>
            <ac:spMk id="3" creationId="{F9BAA436-7D12-4EB3-8008-E91565895426}"/>
          </ac:spMkLst>
        </pc:spChg>
        <pc:picChg chg="add mod">
          <ac:chgData name="Lee Sangjin" userId="22a64537f81cd252" providerId="LiveId" clId="{25BE47E3-04B3-4A78-A8B9-1FB209664596}" dt="2021-07-13T06:13:08.357" v="876" actId="1076"/>
          <ac:picMkLst>
            <pc:docMk/>
            <pc:sldMk cId="365962564" sldId="286"/>
            <ac:picMk id="9" creationId="{530CCA8E-F399-499F-AD70-A074A405C9D5}"/>
          </ac:picMkLst>
        </pc:picChg>
      </pc:sldChg>
      <pc:sldChg chg="addSp modSp mod">
        <pc:chgData name="Lee Sangjin" userId="22a64537f81cd252" providerId="LiveId" clId="{25BE47E3-04B3-4A78-A8B9-1FB209664596}" dt="2021-07-14T00:45:42.060" v="1724" actId="1076"/>
        <pc:sldMkLst>
          <pc:docMk/>
          <pc:sldMk cId="738341882" sldId="286"/>
        </pc:sldMkLst>
        <pc:spChg chg="mod">
          <ac:chgData name="Lee Sangjin" userId="22a64537f81cd252" providerId="LiveId" clId="{25BE47E3-04B3-4A78-A8B9-1FB209664596}" dt="2021-07-14T00:45:42.060" v="1724" actId="1076"/>
          <ac:spMkLst>
            <pc:docMk/>
            <pc:sldMk cId="738341882" sldId="286"/>
            <ac:spMk id="3" creationId="{A2329454-58E5-4EEF-B9CE-2F101E42D129}"/>
          </ac:spMkLst>
        </pc:spChg>
        <pc:spChg chg="mod">
          <ac:chgData name="Lee Sangjin" userId="22a64537f81cd252" providerId="LiveId" clId="{25BE47E3-04B3-4A78-A8B9-1FB209664596}" dt="2021-07-14T00:45:36.364" v="1721" actId="1076"/>
          <ac:spMkLst>
            <pc:docMk/>
            <pc:sldMk cId="738341882" sldId="286"/>
            <ac:spMk id="7" creationId="{40D4CEB2-CC67-4750-9B4E-FAEA57E4BE0B}"/>
          </ac:spMkLst>
        </pc:spChg>
        <pc:picChg chg="mod">
          <ac:chgData name="Lee Sangjin" userId="22a64537f81cd252" providerId="LiveId" clId="{25BE47E3-04B3-4A78-A8B9-1FB209664596}" dt="2021-07-14T00:45:21.348" v="1707" actId="1076"/>
          <ac:picMkLst>
            <pc:docMk/>
            <pc:sldMk cId="738341882" sldId="286"/>
            <ac:picMk id="9" creationId="{D978E2F5-569A-4FEE-837C-C91BF0691B9E}"/>
          </ac:picMkLst>
        </pc:picChg>
        <pc:picChg chg="mod">
          <ac:chgData name="Lee Sangjin" userId="22a64537f81cd252" providerId="LiveId" clId="{25BE47E3-04B3-4A78-A8B9-1FB209664596}" dt="2021-07-14T00:45:22.666" v="1708" actId="1076"/>
          <ac:picMkLst>
            <pc:docMk/>
            <pc:sldMk cId="738341882" sldId="286"/>
            <ac:picMk id="11" creationId="{D336C681-9115-4E74-80B0-9C61C1AEF485}"/>
          </ac:picMkLst>
        </pc:picChg>
        <pc:picChg chg="add mod">
          <ac:chgData name="Lee Sangjin" userId="22a64537f81cd252" providerId="LiveId" clId="{25BE47E3-04B3-4A78-A8B9-1FB209664596}" dt="2021-07-14T00:45:38.168" v="1722" actId="1076"/>
          <ac:picMkLst>
            <pc:docMk/>
            <pc:sldMk cId="738341882" sldId="286"/>
            <ac:picMk id="1026" creationId="{6E2FB260-BABE-4C80-9A79-97EF7EA7C310}"/>
          </ac:picMkLst>
        </pc:picChg>
      </pc:sldChg>
      <pc:sldChg chg="modSp add del mod ord">
        <pc:chgData name="Lee Sangjin" userId="22a64537f81cd252" providerId="LiveId" clId="{25BE47E3-04B3-4A78-A8B9-1FB209664596}" dt="2021-07-13T06:33:00.580" v="880" actId="47"/>
        <pc:sldMkLst>
          <pc:docMk/>
          <pc:sldMk cId="1460828881" sldId="287"/>
        </pc:sldMkLst>
        <pc:spChg chg="mod">
          <ac:chgData name="Lee Sangjin" userId="22a64537f81cd252" providerId="LiveId" clId="{25BE47E3-04B3-4A78-A8B9-1FB209664596}" dt="2021-07-13T06:06:54.359" v="590" actId="20577"/>
          <ac:spMkLst>
            <pc:docMk/>
            <pc:sldMk cId="1460828881" sldId="287"/>
            <ac:spMk id="2" creationId="{6E169116-8C19-4C96-9309-18D732E58935}"/>
          </ac:spMkLst>
        </pc:spChg>
      </pc:sldChg>
      <pc:sldChg chg="modSp mod">
        <pc:chgData name="Lee Sangjin" userId="22a64537f81cd252" providerId="LiveId" clId="{25BE47E3-04B3-4A78-A8B9-1FB209664596}" dt="2021-07-14T00:47:30.314" v="1728" actId="113"/>
        <pc:sldMkLst>
          <pc:docMk/>
          <pc:sldMk cId="3509122893" sldId="288"/>
        </pc:sldMkLst>
        <pc:spChg chg="mod">
          <ac:chgData name="Lee Sangjin" userId="22a64537f81cd252" providerId="LiveId" clId="{25BE47E3-04B3-4A78-A8B9-1FB209664596}" dt="2021-07-14T00:47:30.314" v="1728" actId="113"/>
          <ac:spMkLst>
            <pc:docMk/>
            <pc:sldMk cId="3509122893" sldId="288"/>
            <ac:spMk id="3" creationId="{A2329454-58E5-4EEF-B9CE-2F101E42D129}"/>
          </ac:spMkLst>
        </pc:spChg>
      </pc:sldChg>
      <pc:sldChg chg="modSp mod">
        <pc:chgData name="Lee Sangjin" userId="22a64537f81cd252" providerId="LiveId" clId="{25BE47E3-04B3-4A78-A8B9-1FB209664596}" dt="2021-07-14T00:51:47.714" v="1731" actId="20578"/>
        <pc:sldMkLst>
          <pc:docMk/>
          <pc:sldMk cId="1573656879" sldId="289"/>
        </pc:sldMkLst>
        <pc:spChg chg="mod">
          <ac:chgData name="Lee Sangjin" userId="22a64537f81cd252" providerId="LiveId" clId="{25BE47E3-04B3-4A78-A8B9-1FB209664596}" dt="2021-07-14T00:51:47.714" v="1731" actId="20578"/>
          <ac:spMkLst>
            <pc:docMk/>
            <pc:sldMk cId="1573656879" sldId="289"/>
            <ac:spMk id="3" creationId="{A2329454-58E5-4EEF-B9CE-2F101E42D129}"/>
          </ac:spMkLst>
        </pc:spChg>
      </pc:sldChg>
      <pc:sldChg chg="modSp mod">
        <pc:chgData name="Lee Sangjin" userId="22a64537f81cd252" providerId="LiveId" clId="{25BE47E3-04B3-4A78-A8B9-1FB209664596}" dt="2021-07-14T00:55:11.660" v="1734" actId="20577"/>
        <pc:sldMkLst>
          <pc:docMk/>
          <pc:sldMk cId="3306305713" sldId="290"/>
        </pc:sldMkLst>
        <pc:spChg chg="mod">
          <ac:chgData name="Lee Sangjin" userId="22a64537f81cd252" providerId="LiveId" clId="{25BE47E3-04B3-4A78-A8B9-1FB209664596}" dt="2021-07-14T00:55:11.660" v="1734" actId="20577"/>
          <ac:spMkLst>
            <pc:docMk/>
            <pc:sldMk cId="3306305713" sldId="290"/>
            <ac:spMk id="3" creationId="{A2329454-58E5-4EEF-B9CE-2F101E42D129}"/>
          </ac:spMkLst>
        </pc:spChg>
      </pc:sldChg>
      <pc:sldChg chg="modSp mod">
        <pc:chgData name="Lee Sangjin" userId="22a64537f81cd252" providerId="LiveId" clId="{25BE47E3-04B3-4A78-A8B9-1FB209664596}" dt="2021-07-14T00:55:26.716" v="1735" actId="20577"/>
        <pc:sldMkLst>
          <pc:docMk/>
          <pc:sldMk cId="465859512" sldId="291"/>
        </pc:sldMkLst>
        <pc:spChg chg="mod">
          <ac:chgData name="Lee Sangjin" userId="22a64537f81cd252" providerId="LiveId" clId="{25BE47E3-04B3-4A78-A8B9-1FB209664596}" dt="2021-07-14T00:55:26.716" v="1735" actId="20577"/>
          <ac:spMkLst>
            <pc:docMk/>
            <pc:sldMk cId="465859512" sldId="291"/>
            <ac:spMk id="3" creationId="{A2329454-58E5-4EEF-B9CE-2F101E42D129}"/>
          </ac:spMkLst>
        </pc:spChg>
      </pc:sldChg>
      <pc:sldChg chg="modSp mod">
        <pc:chgData name="Lee Sangjin" userId="22a64537f81cd252" providerId="LiveId" clId="{25BE47E3-04B3-4A78-A8B9-1FB209664596}" dt="2021-07-14T00:55:38.613" v="1740" actId="20577"/>
        <pc:sldMkLst>
          <pc:docMk/>
          <pc:sldMk cId="1197307442" sldId="292"/>
        </pc:sldMkLst>
        <pc:spChg chg="mod">
          <ac:chgData name="Lee Sangjin" userId="22a64537f81cd252" providerId="LiveId" clId="{25BE47E3-04B3-4A78-A8B9-1FB209664596}" dt="2021-07-14T00:55:38.613" v="1740" actId="20577"/>
          <ac:spMkLst>
            <pc:docMk/>
            <pc:sldMk cId="1197307442" sldId="292"/>
            <ac:spMk id="3" creationId="{A2329454-58E5-4EEF-B9CE-2F101E42D129}"/>
          </ac:spMkLst>
        </pc:spChg>
      </pc:sldChg>
    </pc:docChg>
  </pc:docChgLst>
  <pc:docChgLst>
    <pc:chgData name="Lee Sangjin" userId="22a64537f81cd252" providerId="LiveId" clId="{4FD0018E-2865-43AE-A9BE-DCB39EAFF053}"/>
    <pc:docChg chg="undo redo custSel addSld delSld modSld sldOrd">
      <pc:chgData name="Lee Sangjin" userId="22a64537f81cd252" providerId="LiveId" clId="{4FD0018E-2865-43AE-A9BE-DCB39EAFF053}" dt="2021-07-13T16:35:23.145" v="10320" actId="47"/>
      <pc:docMkLst>
        <pc:docMk/>
      </pc:docMkLst>
      <pc:sldChg chg="modSp mod">
        <pc:chgData name="Lee Sangjin" userId="22a64537f81cd252" providerId="LiveId" clId="{4FD0018E-2865-43AE-A9BE-DCB39EAFF053}" dt="2021-07-12T15:32:38.019" v="619" actId="1076"/>
        <pc:sldMkLst>
          <pc:docMk/>
          <pc:sldMk cId="1798325666" sldId="260"/>
        </pc:sldMkLst>
        <pc:spChg chg="mod">
          <ac:chgData name="Lee Sangjin" userId="22a64537f81cd252" providerId="LiveId" clId="{4FD0018E-2865-43AE-A9BE-DCB39EAFF053}" dt="2021-07-12T15:32:38.019" v="619" actId="1076"/>
          <ac:spMkLst>
            <pc:docMk/>
            <pc:sldMk cId="1798325666" sldId="260"/>
            <ac:spMk id="2" creationId="{3C329A3E-135F-41A4-84F9-0603312A9934}"/>
          </ac:spMkLst>
        </pc:spChg>
        <pc:spChg chg="mod">
          <ac:chgData name="Lee Sangjin" userId="22a64537f81cd252" providerId="LiveId" clId="{4FD0018E-2865-43AE-A9BE-DCB39EAFF053}" dt="2021-07-12T15:32:35.998" v="618" actId="1076"/>
          <ac:spMkLst>
            <pc:docMk/>
            <pc:sldMk cId="1798325666" sldId="260"/>
            <ac:spMk id="3" creationId="{B9C2BC3F-2636-42A6-A6C2-3A7423EDA70A}"/>
          </ac:spMkLst>
        </pc:spChg>
      </pc:sldChg>
      <pc:sldChg chg="modSp new mod">
        <pc:chgData name="Lee Sangjin" userId="22a64537f81cd252" providerId="LiveId" clId="{4FD0018E-2865-43AE-A9BE-DCB39EAFF053}" dt="2021-07-12T17:36:25.867" v="4059" actId="20577"/>
        <pc:sldMkLst>
          <pc:docMk/>
          <pc:sldMk cId="3247324968" sldId="261"/>
        </pc:sldMkLst>
        <pc:spChg chg="mod">
          <ac:chgData name="Lee Sangjin" userId="22a64537f81cd252" providerId="LiveId" clId="{4FD0018E-2865-43AE-A9BE-DCB39EAFF053}" dt="2021-07-12T13:07:27.199" v="137" actId="20577"/>
          <ac:spMkLst>
            <pc:docMk/>
            <pc:sldMk cId="3247324968" sldId="261"/>
            <ac:spMk id="2" creationId="{386459B6-5B4D-476F-82C4-31F7D84D05A0}"/>
          </ac:spMkLst>
        </pc:spChg>
        <pc:spChg chg="mod">
          <ac:chgData name="Lee Sangjin" userId="22a64537f81cd252" providerId="LiveId" clId="{4FD0018E-2865-43AE-A9BE-DCB39EAFF053}" dt="2021-07-12T17:36:25.867" v="4059" actId="20577"/>
          <ac:spMkLst>
            <pc:docMk/>
            <pc:sldMk cId="3247324968" sldId="261"/>
            <ac:spMk id="3" creationId="{CAF4DD1D-A58D-48B7-8785-D86DB8F797E0}"/>
          </ac:spMkLst>
        </pc:spChg>
      </pc:sldChg>
      <pc:sldChg chg="addSp modSp new mod ord">
        <pc:chgData name="Lee Sangjin" userId="22a64537f81cd252" providerId="LiveId" clId="{4FD0018E-2865-43AE-A9BE-DCB39EAFF053}" dt="2021-07-12T17:33:59.539" v="4056" actId="1076"/>
        <pc:sldMkLst>
          <pc:docMk/>
          <pc:sldMk cId="1888615206" sldId="262"/>
        </pc:sldMkLst>
        <pc:spChg chg="mod">
          <ac:chgData name="Lee Sangjin" userId="22a64537f81cd252" providerId="LiveId" clId="{4FD0018E-2865-43AE-A9BE-DCB39EAFF053}" dt="2021-07-12T16:59:45.400" v="2382" actId="20577"/>
          <ac:spMkLst>
            <pc:docMk/>
            <pc:sldMk cId="1888615206" sldId="262"/>
            <ac:spMk id="2" creationId="{4F3C1DF1-2598-4976-B867-48D95086EB1F}"/>
          </ac:spMkLst>
        </pc:spChg>
        <pc:spChg chg="mod">
          <ac:chgData name="Lee Sangjin" userId="22a64537f81cd252" providerId="LiveId" clId="{4FD0018E-2865-43AE-A9BE-DCB39EAFF053}" dt="2021-07-12T17:33:26.238" v="4049" actId="113"/>
          <ac:spMkLst>
            <pc:docMk/>
            <pc:sldMk cId="1888615206" sldId="262"/>
            <ac:spMk id="3" creationId="{31E14676-B8B6-4BE9-8762-CBB21368A252}"/>
          </ac:spMkLst>
        </pc:spChg>
        <pc:picChg chg="add mod">
          <ac:chgData name="Lee Sangjin" userId="22a64537f81cd252" providerId="LiveId" clId="{4FD0018E-2865-43AE-A9BE-DCB39EAFF053}" dt="2021-07-12T17:33:59.539" v="4056" actId="1076"/>
          <ac:picMkLst>
            <pc:docMk/>
            <pc:sldMk cId="1888615206" sldId="262"/>
            <ac:picMk id="9" creationId="{625D0740-EBCC-41E5-AAA8-FCEBCD4495FE}"/>
          </ac:picMkLst>
        </pc:picChg>
        <pc:picChg chg="add mod">
          <ac:chgData name="Lee Sangjin" userId="22a64537f81cd252" providerId="LiveId" clId="{4FD0018E-2865-43AE-A9BE-DCB39EAFF053}" dt="2021-07-12T17:33:57.992" v="4055" actId="1076"/>
          <ac:picMkLst>
            <pc:docMk/>
            <pc:sldMk cId="1888615206" sldId="262"/>
            <ac:picMk id="11" creationId="{DD88FF03-3D9B-49D4-9714-6FDF93C73648}"/>
          </ac:picMkLst>
        </pc:picChg>
        <pc:picChg chg="add mod">
          <ac:chgData name="Lee Sangjin" userId="22a64537f81cd252" providerId="LiveId" clId="{4FD0018E-2865-43AE-A9BE-DCB39EAFF053}" dt="2021-07-12T17:33:51.279" v="4053" actId="1076"/>
          <ac:picMkLst>
            <pc:docMk/>
            <pc:sldMk cId="1888615206" sldId="262"/>
            <ac:picMk id="13" creationId="{7F21070E-B30A-44AE-9498-6E04F0C21E96}"/>
          </ac:picMkLst>
        </pc:picChg>
        <pc:picChg chg="add mod">
          <ac:chgData name="Lee Sangjin" userId="22a64537f81cd252" providerId="LiveId" clId="{4FD0018E-2865-43AE-A9BE-DCB39EAFF053}" dt="2021-07-12T17:33:52.613" v="4054" actId="1076"/>
          <ac:picMkLst>
            <pc:docMk/>
            <pc:sldMk cId="1888615206" sldId="262"/>
            <ac:picMk id="15" creationId="{6CE56CA6-2FF7-4087-8C8D-C4DFAE8ACAF7}"/>
          </ac:picMkLst>
        </pc:picChg>
      </pc:sldChg>
      <pc:sldChg chg="modSp add mod">
        <pc:chgData name="Lee Sangjin" userId="22a64537f81cd252" providerId="LiveId" clId="{4FD0018E-2865-43AE-A9BE-DCB39EAFF053}" dt="2021-07-12T16:50:27.451" v="2333" actId="20577"/>
        <pc:sldMkLst>
          <pc:docMk/>
          <pc:sldMk cId="1319509084" sldId="263"/>
        </pc:sldMkLst>
        <pc:spChg chg="mod">
          <ac:chgData name="Lee Sangjin" userId="22a64537f81cd252" providerId="LiveId" clId="{4FD0018E-2865-43AE-A9BE-DCB39EAFF053}" dt="2021-07-12T16:50:27.451" v="2333" actId="20577"/>
          <ac:spMkLst>
            <pc:docMk/>
            <pc:sldMk cId="1319509084" sldId="263"/>
            <ac:spMk id="2" creationId="{4F3C1DF1-2598-4976-B867-48D95086EB1F}"/>
          </ac:spMkLst>
        </pc:spChg>
        <pc:spChg chg="mod">
          <ac:chgData name="Lee Sangjin" userId="22a64537f81cd252" providerId="LiveId" clId="{4FD0018E-2865-43AE-A9BE-DCB39EAFF053}" dt="2021-07-12T16:45:28.969" v="1932" actId="6549"/>
          <ac:spMkLst>
            <pc:docMk/>
            <pc:sldMk cId="1319509084" sldId="263"/>
            <ac:spMk id="3" creationId="{31E14676-B8B6-4BE9-8762-CBB21368A252}"/>
          </ac:spMkLst>
        </pc:spChg>
      </pc:sldChg>
      <pc:sldChg chg="modSp add del mod">
        <pc:chgData name="Lee Sangjin" userId="22a64537f81cd252" providerId="LiveId" clId="{4FD0018E-2865-43AE-A9BE-DCB39EAFF053}" dt="2021-07-12T17:36:21.027" v="4057" actId="47"/>
        <pc:sldMkLst>
          <pc:docMk/>
          <pc:sldMk cId="3263748468" sldId="264"/>
        </pc:sldMkLst>
        <pc:spChg chg="mod">
          <ac:chgData name="Lee Sangjin" userId="22a64537f81cd252" providerId="LiveId" clId="{4FD0018E-2865-43AE-A9BE-DCB39EAFF053}" dt="2021-07-12T16:50:30.622" v="2335" actId="20577"/>
          <ac:spMkLst>
            <pc:docMk/>
            <pc:sldMk cId="3263748468" sldId="264"/>
            <ac:spMk id="2" creationId="{4F3C1DF1-2598-4976-B867-48D95086EB1F}"/>
          </ac:spMkLst>
        </pc:spChg>
        <pc:spChg chg="mod">
          <ac:chgData name="Lee Sangjin" userId="22a64537f81cd252" providerId="LiveId" clId="{4FD0018E-2865-43AE-A9BE-DCB39EAFF053}" dt="2021-07-12T16:32:09.250" v="672" actId="20577"/>
          <ac:spMkLst>
            <pc:docMk/>
            <pc:sldMk cId="3263748468" sldId="264"/>
            <ac:spMk id="3" creationId="{31E14676-B8B6-4BE9-8762-CBB21368A252}"/>
          </ac:spMkLst>
        </pc:spChg>
      </pc:sldChg>
      <pc:sldChg chg="addSp delSp modSp add mod">
        <pc:chgData name="Lee Sangjin" userId="22a64537f81cd252" providerId="LiveId" clId="{4FD0018E-2865-43AE-A9BE-DCB39EAFF053}" dt="2021-07-12T17:44:33.377" v="4416" actId="20577"/>
        <pc:sldMkLst>
          <pc:docMk/>
          <pc:sldMk cId="3984708568" sldId="265"/>
        </pc:sldMkLst>
        <pc:spChg chg="mod">
          <ac:chgData name="Lee Sangjin" userId="22a64537f81cd252" providerId="LiveId" clId="{4FD0018E-2865-43AE-A9BE-DCB39EAFF053}" dt="2021-07-12T17:36:43.868" v="4109" actId="20577"/>
          <ac:spMkLst>
            <pc:docMk/>
            <pc:sldMk cId="3984708568" sldId="265"/>
            <ac:spMk id="2" creationId="{4F3C1DF1-2598-4976-B867-48D95086EB1F}"/>
          </ac:spMkLst>
        </pc:spChg>
        <pc:spChg chg="mod">
          <ac:chgData name="Lee Sangjin" userId="22a64537f81cd252" providerId="LiveId" clId="{4FD0018E-2865-43AE-A9BE-DCB39EAFF053}" dt="2021-07-12T17:44:33.377" v="4416" actId="20577"/>
          <ac:spMkLst>
            <pc:docMk/>
            <pc:sldMk cId="3984708568" sldId="265"/>
            <ac:spMk id="3" creationId="{31E14676-B8B6-4BE9-8762-CBB21368A252}"/>
          </ac:spMkLst>
        </pc:spChg>
        <pc:spChg chg="add mod">
          <ac:chgData name="Lee Sangjin" userId="22a64537f81cd252" providerId="LiveId" clId="{4FD0018E-2865-43AE-A9BE-DCB39EAFF053}" dt="2021-07-12T17:42:06.673" v="4373" actId="571"/>
          <ac:spMkLst>
            <pc:docMk/>
            <pc:sldMk cId="3984708568" sldId="265"/>
            <ac:spMk id="14" creationId="{9E48C486-64A4-4A54-830B-7065E8315A40}"/>
          </ac:spMkLst>
        </pc:spChg>
        <pc:picChg chg="add mod">
          <ac:chgData name="Lee Sangjin" userId="22a64537f81cd252" providerId="LiveId" clId="{4FD0018E-2865-43AE-A9BE-DCB39EAFF053}" dt="2021-07-12T17:44:26.338" v="4397" actId="1076"/>
          <ac:picMkLst>
            <pc:docMk/>
            <pc:sldMk cId="3984708568" sldId="265"/>
            <ac:picMk id="9" creationId="{2295F3ED-885C-47A4-A1D1-0D3AEB0B6389}"/>
          </ac:picMkLst>
        </pc:picChg>
        <pc:picChg chg="add mod">
          <ac:chgData name="Lee Sangjin" userId="22a64537f81cd252" providerId="LiveId" clId="{4FD0018E-2865-43AE-A9BE-DCB39EAFF053}" dt="2021-07-12T17:40:41.239" v="4361" actId="1076"/>
          <ac:picMkLst>
            <pc:docMk/>
            <pc:sldMk cId="3984708568" sldId="265"/>
            <ac:picMk id="11" creationId="{FD012906-42C6-4280-A0CB-20D8482F2D9C}"/>
          </ac:picMkLst>
        </pc:picChg>
        <pc:picChg chg="add mod">
          <ac:chgData name="Lee Sangjin" userId="22a64537f81cd252" providerId="LiveId" clId="{4FD0018E-2865-43AE-A9BE-DCB39EAFF053}" dt="2021-07-12T17:40:53.113" v="4363" actId="1076"/>
          <ac:picMkLst>
            <pc:docMk/>
            <pc:sldMk cId="3984708568" sldId="265"/>
            <ac:picMk id="13" creationId="{985261BA-9406-4B41-B0B7-982974D976B9}"/>
          </ac:picMkLst>
        </pc:picChg>
        <pc:picChg chg="add del mod">
          <ac:chgData name="Lee Sangjin" userId="22a64537f81cd252" providerId="LiveId" clId="{4FD0018E-2865-43AE-A9BE-DCB39EAFF053}" dt="2021-07-12T17:42:06.252" v="4372" actId="22"/>
          <ac:picMkLst>
            <pc:docMk/>
            <pc:sldMk cId="3984708568" sldId="265"/>
            <ac:picMk id="16" creationId="{2A3D90AF-9108-4EC7-A773-68B23249B207}"/>
          </ac:picMkLst>
        </pc:picChg>
        <pc:picChg chg="add mod">
          <ac:chgData name="Lee Sangjin" userId="22a64537f81cd252" providerId="LiveId" clId="{4FD0018E-2865-43AE-A9BE-DCB39EAFF053}" dt="2021-07-12T17:42:17.576" v="4380" actId="1035"/>
          <ac:picMkLst>
            <pc:docMk/>
            <pc:sldMk cId="3984708568" sldId="265"/>
            <ac:picMk id="18" creationId="{6A23BFA6-6A5A-45C8-8E02-612AFC6922B6}"/>
          </ac:picMkLst>
        </pc:picChg>
      </pc:sldChg>
      <pc:sldChg chg="addSp modSp add mod">
        <pc:chgData name="Lee Sangjin" userId="22a64537f81cd252" providerId="LiveId" clId="{4FD0018E-2865-43AE-A9BE-DCB39EAFF053}" dt="2021-07-12T18:16:20.732" v="5716" actId="1076"/>
        <pc:sldMkLst>
          <pc:docMk/>
          <pc:sldMk cId="3720175820" sldId="266"/>
        </pc:sldMkLst>
        <pc:spChg chg="mod">
          <ac:chgData name="Lee Sangjin" userId="22a64537f81cd252" providerId="LiveId" clId="{4FD0018E-2865-43AE-A9BE-DCB39EAFF053}" dt="2021-07-12T16:50:33.945" v="2337" actId="20577"/>
          <ac:spMkLst>
            <pc:docMk/>
            <pc:sldMk cId="3720175820" sldId="266"/>
            <ac:spMk id="2" creationId="{4F3C1DF1-2598-4976-B867-48D95086EB1F}"/>
          </ac:spMkLst>
        </pc:spChg>
        <pc:spChg chg="mod">
          <ac:chgData name="Lee Sangjin" userId="22a64537f81cd252" providerId="LiveId" clId="{4FD0018E-2865-43AE-A9BE-DCB39EAFF053}" dt="2021-07-12T18:16:18.340" v="5714" actId="20577"/>
          <ac:spMkLst>
            <pc:docMk/>
            <pc:sldMk cId="3720175820" sldId="266"/>
            <ac:spMk id="3" creationId="{31E14676-B8B6-4BE9-8762-CBB21368A252}"/>
          </ac:spMkLst>
        </pc:spChg>
        <pc:picChg chg="add mod">
          <ac:chgData name="Lee Sangjin" userId="22a64537f81cd252" providerId="LiveId" clId="{4FD0018E-2865-43AE-A9BE-DCB39EAFF053}" dt="2021-07-12T18:16:19.885" v="5715" actId="1076"/>
          <ac:picMkLst>
            <pc:docMk/>
            <pc:sldMk cId="3720175820" sldId="266"/>
            <ac:picMk id="9" creationId="{683CCAFE-7B06-4591-80A1-DDE64EF19A5B}"/>
          </ac:picMkLst>
        </pc:picChg>
        <pc:picChg chg="add mod">
          <ac:chgData name="Lee Sangjin" userId="22a64537f81cd252" providerId="LiveId" clId="{4FD0018E-2865-43AE-A9BE-DCB39EAFF053}" dt="2021-07-12T18:16:20.732" v="5716" actId="1076"/>
          <ac:picMkLst>
            <pc:docMk/>
            <pc:sldMk cId="3720175820" sldId="266"/>
            <ac:picMk id="11" creationId="{626858C3-50A7-4B11-BF83-6D22E9B9BA3C}"/>
          </ac:picMkLst>
        </pc:picChg>
        <pc:picChg chg="add mod">
          <ac:chgData name="Lee Sangjin" userId="22a64537f81cd252" providerId="LiveId" clId="{4FD0018E-2865-43AE-A9BE-DCB39EAFF053}" dt="2021-07-12T18:14:57.947" v="5673" actId="1076"/>
          <ac:picMkLst>
            <pc:docMk/>
            <pc:sldMk cId="3720175820" sldId="266"/>
            <ac:picMk id="13" creationId="{5DA82C17-904E-43C8-A972-68D6F017CD4A}"/>
          </ac:picMkLst>
        </pc:picChg>
        <pc:picChg chg="add mod">
          <ac:chgData name="Lee Sangjin" userId="22a64537f81cd252" providerId="LiveId" clId="{4FD0018E-2865-43AE-A9BE-DCB39EAFF053}" dt="2021-07-12T18:15:09.096" v="5677" actId="1076"/>
          <ac:picMkLst>
            <pc:docMk/>
            <pc:sldMk cId="3720175820" sldId="266"/>
            <ac:picMk id="14" creationId="{2BD3510D-E5F1-4E27-BC1C-5C1346F82681}"/>
          </ac:picMkLst>
        </pc:picChg>
      </pc:sldChg>
      <pc:sldChg chg="modSp add mod">
        <pc:chgData name="Lee Sangjin" userId="22a64537f81cd252" providerId="LiveId" clId="{4FD0018E-2865-43AE-A9BE-DCB39EAFF053}" dt="2021-07-12T16:50:35.790" v="2338" actId="20577"/>
        <pc:sldMkLst>
          <pc:docMk/>
          <pc:sldMk cId="2451969304" sldId="267"/>
        </pc:sldMkLst>
        <pc:spChg chg="mod">
          <ac:chgData name="Lee Sangjin" userId="22a64537f81cd252" providerId="LiveId" clId="{4FD0018E-2865-43AE-A9BE-DCB39EAFF053}" dt="2021-07-12T16:50:35.790" v="2338" actId="20577"/>
          <ac:spMkLst>
            <pc:docMk/>
            <pc:sldMk cId="2451969304" sldId="267"/>
            <ac:spMk id="2" creationId="{4F3C1DF1-2598-4976-B867-48D95086EB1F}"/>
          </ac:spMkLst>
        </pc:spChg>
        <pc:spChg chg="mod">
          <ac:chgData name="Lee Sangjin" userId="22a64537f81cd252" providerId="LiveId" clId="{4FD0018E-2865-43AE-A9BE-DCB39EAFF053}" dt="2021-07-12T16:32:44.111" v="695" actId="20577"/>
          <ac:spMkLst>
            <pc:docMk/>
            <pc:sldMk cId="2451969304" sldId="267"/>
            <ac:spMk id="3" creationId="{31E14676-B8B6-4BE9-8762-CBB21368A252}"/>
          </ac:spMkLst>
        </pc:spChg>
      </pc:sldChg>
      <pc:sldChg chg="modSp add mod">
        <pc:chgData name="Lee Sangjin" userId="22a64537f81cd252" providerId="LiveId" clId="{4FD0018E-2865-43AE-A9BE-DCB39EAFF053}" dt="2021-07-12T16:50:37.601" v="2339" actId="20577"/>
        <pc:sldMkLst>
          <pc:docMk/>
          <pc:sldMk cId="1702097701" sldId="268"/>
        </pc:sldMkLst>
        <pc:spChg chg="mod">
          <ac:chgData name="Lee Sangjin" userId="22a64537f81cd252" providerId="LiveId" clId="{4FD0018E-2865-43AE-A9BE-DCB39EAFF053}" dt="2021-07-12T16:50:37.601" v="2339" actId="20577"/>
          <ac:spMkLst>
            <pc:docMk/>
            <pc:sldMk cId="1702097701" sldId="268"/>
            <ac:spMk id="2" creationId="{4F3C1DF1-2598-4976-B867-48D95086EB1F}"/>
          </ac:spMkLst>
        </pc:spChg>
        <pc:spChg chg="mod">
          <ac:chgData name="Lee Sangjin" userId="22a64537f81cd252" providerId="LiveId" clId="{4FD0018E-2865-43AE-A9BE-DCB39EAFF053}" dt="2021-07-12T16:33:25.845" v="718" actId="20577"/>
          <ac:spMkLst>
            <pc:docMk/>
            <pc:sldMk cId="1702097701" sldId="268"/>
            <ac:spMk id="3" creationId="{31E14676-B8B6-4BE9-8762-CBB21368A252}"/>
          </ac:spMkLst>
        </pc:spChg>
      </pc:sldChg>
      <pc:sldChg chg="modSp add mod">
        <pc:chgData name="Lee Sangjin" userId="22a64537f81cd252" providerId="LiveId" clId="{4FD0018E-2865-43AE-A9BE-DCB39EAFF053}" dt="2021-07-12T16:50:39.299" v="2340" actId="20577"/>
        <pc:sldMkLst>
          <pc:docMk/>
          <pc:sldMk cId="3126373255" sldId="269"/>
        </pc:sldMkLst>
        <pc:spChg chg="mod">
          <ac:chgData name="Lee Sangjin" userId="22a64537f81cd252" providerId="LiveId" clId="{4FD0018E-2865-43AE-A9BE-DCB39EAFF053}" dt="2021-07-12T16:50:39.299" v="2340" actId="20577"/>
          <ac:spMkLst>
            <pc:docMk/>
            <pc:sldMk cId="3126373255" sldId="269"/>
            <ac:spMk id="2" creationId="{4F3C1DF1-2598-4976-B867-48D95086EB1F}"/>
          </ac:spMkLst>
        </pc:spChg>
        <pc:spChg chg="mod">
          <ac:chgData name="Lee Sangjin" userId="22a64537f81cd252" providerId="LiveId" clId="{4FD0018E-2865-43AE-A9BE-DCB39EAFF053}" dt="2021-07-12T16:33:28.175" v="719" actId="20577"/>
          <ac:spMkLst>
            <pc:docMk/>
            <pc:sldMk cId="3126373255" sldId="269"/>
            <ac:spMk id="3" creationId="{31E14676-B8B6-4BE9-8762-CBB21368A252}"/>
          </ac:spMkLst>
        </pc:spChg>
      </pc:sldChg>
      <pc:sldChg chg="addSp modSp add mod">
        <pc:chgData name="Lee Sangjin" userId="22a64537f81cd252" providerId="LiveId" clId="{4FD0018E-2865-43AE-A9BE-DCB39EAFF053}" dt="2021-07-13T16:16:09.634" v="9746" actId="1076"/>
        <pc:sldMkLst>
          <pc:docMk/>
          <pc:sldMk cId="2065476153" sldId="270"/>
        </pc:sldMkLst>
        <pc:spChg chg="mod">
          <ac:chgData name="Lee Sangjin" userId="22a64537f81cd252" providerId="LiveId" clId="{4FD0018E-2865-43AE-A9BE-DCB39EAFF053}" dt="2021-07-13T14:56:41.761" v="8322" actId="20577"/>
          <ac:spMkLst>
            <pc:docMk/>
            <pc:sldMk cId="2065476153" sldId="270"/>
            <ac:spMk id="2" creationId="{4F3C1DF1-2598-4976-B867-48D95086EB1F}"/>
          </ac:spMkLst>
        </pc:spChg>
        <pc:spChg chg="mod">
          <ac:chgData name="Lee Sangjin" userId="22a64537f81cd252" providerId="LiveId" clId="{4FD0018E-2865-43AE-A9BE-DCB39EAFF053}" dt="2021-07-13T15:59:43.969" v="8948" actId="20577"/>
          <ac:spMkLst>
            <pc:docMk/>
            <pc:sldMk cId="2065476153" sldId="270"/>
            <ac:spMk id="3" creationId="{31E14676-B8B6-4BE9-8762-CBB21368A252}"/>
          </ac:spMkLst>
        </pc:spChg>
        <pc:spChg chg="mod">
          <ac:chgData name="Lee Sangjin" userId="22a64537f81cd252" providerId="LiveId" clId="{4FD0018E-2865-43AE-A9BE-DCB39EAFF053}" dt="2021-07-13T14:56:28.407" v="8272"/>
          <ac:spMkLst>
            <pc:docMk/>
            <pc:sldMk cId="2065476153" sldId="270"/>
            <ac:spMk id="5" creationId="{6ED70FEB-6767-4AA5-8FEA-EDA3A204023D}"/>
          </ac:spMkLst>
        </pc:spChg>
        <pc:picChg chg="add mod">
          <ac:chgData name="Lee Sangjin" userId="22a64537f81cd252" providerId="LiveId" clId="{4FD0018E-2865-43AE-A9BE-DCB39EAFF053}" dt="2021-07-13T16:16:07.981" v="9745" actId="1076"/>
          <ac:picMkLst>
            <pc:docMk/>
            <pc:sldMk cId="2065476153" sldId="270"/>
            <ac:picMk id="9" creationId="{0CD0BF91-CAE5-42B5-B356-B258F201FBEC}"/>
          </ac:picMkLst>
        </pc:picChg>
        <pc:picChg chg="add mod">
          <ac:chgData name="Lee Sangjin" userId="22a64537f81cd252" providerId="LiveId" clId="{4FD0018E-2865-43AE-A9BE-DCB39EAFF053}" dt="2021-07-13T16:16:05.898" v="9743" actId="1076"/>
          <ac:picMkLst>
            <pc:docMk/>
            <pc:sldMk cId="2065476153" sldId="270"/>
            <ac:picMk id="11" creationId="{96278AB3-AC36-4B7E-BB46-827C547EE512}"/>
          </ac:picMkLst>
        </pc:picChg>
        <pc:picChg chg="add mod">
          <ac:chgData name="Lee Sangjin" userId="22a64537f81cd252" providerId="LiveId" clId="{4FD0018E-2865-43AE-A9BE-DCB39EAFF053}" dt="2021-07-13T15:59:46.739" v="8949" actId="1076"/>
          <ac:picMkLst>
            <pc:docMk/>
            <pc:sldMk cId="2065476153" sldId="270"/>
            <ac:picMk id="13" creationId="{8B68930F-0DB5-4BB3-AB2B-D2C1E8363E3B}"/>
          </ac:picMkLst>
        </pc:picChg>
        <pc:picChg chg="add mod">
          <ac:chgData name="Lee Sangjin" userId="22a64537f81cd252" providerId="LiveId" clId="{4FD0018E-2865-43AE-A9BE-DCB39EAFF053}" dt="2021-07-13T16:16:09.634" v="9746" actId="1076"/>
          <ac:picMkLst>
            <pc:docMk/>
            <pc:sldMk cId="2065476153" sldId="270"/>
            <ac:picMk id="15" creationId="{DA9FDD19-48D0-46F4-AEA2-766EE66E1012}"/>
          </ac:picMkLst>
        </pc:picChg>
      </pc:sldChg>
      <pc:sldChg chg="modSp add del mod">
        <pc:chgData name="Lee Sangjin" userId="22a64537f81cd252" providerId="LiveId" clId="{4FD0018E-2865-43AE-A9BE-DCB39EAFF053}" dt="2021-07-13T16:35:23.145" v="10320" actId="47"/>
        <pc:sldMkLst>
          <pc:docMk/>
          <pc:sldMk cId="4050571758" sldId="271"/>
        </pc:sldMkLst>
        <pc:spChg chg="mod">
          <ac:chgData name="Lee Sangjin" userId="22a64537f81cd252" providerId="LiveId" clId="{4FD0018E-2865-43AE-A9BE-DCB39EAFF053}" dt="2021-07-12T16:50:43.506" v="2342" actId="20577"/>
          <ac:spMkLst>
            <pc:docMk/>
            <pc:sldMk cId="4050571758" sldId="271"/>
            <ac:spMk id="2" creationId="{4F3C1DF1-2598-4976-B867-48D95086EB1F}"/>
          </ac:spMkLst>
        </pc:spChg>
        <pc:spChg chg="mod">
          <ac:chgData name="Lee Sangjin" userId="22a64537f81cd252" providerId="LiveId" clId="{4FD0018E-2865-43AE-A9BE-DCB39EAFF053}" dt="2021-07-12T16:33:33.077" v="721" actId="20577"/>
          <ac:spMkLst>
            <pc:docMk/>
            <pc:sldMk cId="4050571758" sldId="271"/>
            <ac:spMk id="3" creationId="{31E14676-B8B6-4BE9-8762-CBB21368A252}"/>
          </ac:spMkLst>
        </pc:spChg>
      </pc:sldChg>
      <pc:sldChg chg="addSp delSp modSp add mod">
        <pc:chgData name="Lee Sangjin" userId="22a64537f81cd252" providerId="LiveId" clId="{4FD0018E-2865-43AE-A9BE-DCB39EAFF053}" dt="2021-07-12T17:19:56.235" v="2656" actId="21"/>
        <pc:sldMkLst>
          <pc:docMk/>
          <pc:sldMk cId="646286478" sldId="272"/>
        </pc:sldMkLst>
        <pc:spChg chg="mod">
          <ac:chgData name="Lee Sangjin" userId="22a64537f81cd252" providerId="LiveId" clId="{4FD0018E-2865-43AE-A9BE-DCB39EAFF053}" dt="2021-07-12T17:10:57.358" v="2616" actId="113"/>
          <ac:spMkLst>
            <pc:docMk/>
            <pc:sldMk cId="646286478" sldId="272"/>
            <ac:spMk id="3" creationId="{31E14676-B8B6-4BE9-8762-CBB21368A252}"/>
          </ac:spMkLst>
        </pc:spChg>
        <pc:picChg chg="del">
          <ac:chgData name="Lee Sangjin" userId="22a64537f81cd252" providerId="LiveId" clId="{4FD0018E-2865-43AE-A9BE-DCB39EAFF053}" dt="2021-07-12T17:09:58.918" v="2512" actId="478"/>
          <ac:picMkLst>
            <pc:docMk/>
            <pc:sldMk cId="646286478" sldId="272"/>
            <ac:picMk id="9" creationId="{625D0740-EBCC-41E5-AAA8-FCEBCD4495FE}"/>
          </ac:picMkLst>
        </pc:picChg>
        <pc:picChg chg="add del mod">
          <ac:chgData name="Lee Sangjin" userId="22a64537f81cd252" providerId="LiveId" clId="{4FD0018E-2865-43AE-A9BE-DCB39EAFF053}" dt="2021-07-12T17:19:56.235" v="2656" actId="21"/>
          <ac:picMkLst>
            <pc:docMk/>
            <pc:sldMk cId="646286478" sldId="272"/>
            <ac:picMk id="10" creationId="{49905A57-E3A3-488A-BEBB-C3CFFAB888A3}"/>
          </ac:picMkLst>
        </pc:picChg>
        <pc:picChg chg="del">
          <ac:chgData name="Lee Sangjin" userId="22a64537f81cd252" providerId="LiveId" clId="{4FD0018E-2865-43AE-A9BE-DCB39EAFF053}" dt="2021-07-12T17:09:59.355" v="2513" actId="478"/>
          <ac:picMkLst>
            <pc:docMk/>
            <pc:sldMk cId="646286478" sldId="272"/>
            <ac:picMk id="11" creationId="{DD88FF03-3D9B-49D4-9714-6FDF93C73648}"/>
          </ac:picMkLst>
        </pc:picChg>
        <pc:picChg chg="del">
          <ac:chgData name="Lee Sangjin" userId="22a64537f81cd252" providerId="LiveId" clId="{4FD0018E-2865-43AE-A9BE-DCB39EAFF053}" dt="2021-07-12T17:09:59.717" v="2514" actId="478"/>
          <ac:picMkLst>
            <pc:docMk/>
            <pc:sldMk cId="646286478" sldId="272"/>
            <ac:picMk id="13" creationId="{7F21070E-B30A-44AE-9498-6E04F0C21E96}"/>
          </ac:picMkLst>
        </pc:picChg>
        <pc:picChg chg="add mod">
          <ac:chgData name="Lee Sangjin" userId="22a64537f81cd252" providerId="LiveId" clId="{4FD0018E-2865-43AE-A9BE-DCB39EAFF053}" dt="2021-07-12T17:18:32.439" v="2642" actId="1076"/>
          <ac:picMkLst>
            <pc:docMk/>
            <pc:sldMk cId="646286478" sldId="272"/>
            <ac:picMk id="14" creationId="{8CF69518-0A99-4BA3-86EA-A138C87C7516}"/>
          </ac:picMkLst>
        </pc:picChg>
        <pc:picChg chg="del">
          <ac:chgData name="Lee Sangjin" userId="22a64537f81cd252" providerId="LiveId" clId="{4FD0018E-2865-43AE-A9BE-DCB39EAFF053}" dt="2021-07-12T17:10:00.099" v="2515" actId="478"/>
          <ac:picMkLst>
            <pc:docMk/>
            <pc:sldMk cId="646286478" sldId="272"/>
            <ac:picMk id="15" creationId="{6CE56CA6-2FF7-4087-8C8D-C4DFAE8ACAF7}"/>
          </ac:picMkLst>
        </pc:picChg>
        <pc:picChg chg="add mod">
          <ac:chgData name="Lee Sangjin" userId="22a64537f81cd252" providerId="LiveId" clId="{4FD0018E-2865-43AE-A9BE-DCB39EAFF053}" dt="2021-07-12T17:18:35.748" v="2643" actId="1076"/>
          <ac:picMkLst>
            <pc:docMk/>
            <pc:sldMk cId="646286478" sldId="272"/>
            <ac:picMk id="17" creationId="{97222AAE-BB5E-4782-A0E9-F5CCEFB711E7}"/>
          </ac:picMkLst>
        </pc:picChg>
        <pc:picChg chg="add mod">
          <ac:chgData name="Lee Sangjin" userId="22a64537f81cd252" providerId="LiveId" clId="{4FD0018E-2865-43AE-A9BE-DCB39EAFF053}" dt="2021-07-12T17:18:55.974" v="2645" actId="1076"/>
          <ac:picMkLst>
            <pc:docMk/>
            <pc:sldMk cId="646286478" sldId="272"/>
            <ac:picMk id="19" creationId="{94F3C1C8-7417-4D21-9758-84AA050E6813}"/>
          </ac:picMkLst>
        </pc:picChg>
        <pc:picChg chg="add mod">
          <ac:chgData name="Lee Sangjin" userId="22a64537f81cd252" providerId="LiveId" clId="{4FD0018E-2865-43AE-A9BE-DCB39EAFF053}" dt="2021-07-12T17:19:02.361" v="2647" actId="1076"/>
          <ac:picMkLst>
            <pc:docMk/>
            <pc:sldMk cId="646286478" sldId="272"/>
            <ac:picMk id="21" creationId="{E2C40339-3CB9-4E69-9C5A-C463B0F78E5B}"/>
          </ac:picMkLst>
        </pc:picChg>
        <pc:picChg chg="add mod">
          <ac:chgData name="Lee Sangjin" userId="22a64537f81cd252" providerId="LiveId" clId="{4FD0018E-2865-43AE-A9BE-DCB39EAFF053}" dt="2021-07-12T17:19:12.996" v="2649" actId="1076"/>
          <ac:picMkLst>
            <pc:docMk/>
            <pc:sldMk cId="646286478" sldId="272"/>
            <ac:picMk id="23" creationId="{62FCFD35-3E08-43B7-BB05-20C3E8E66883}"/>
          </ac:picMkLst>
        </pc:picChg>
      </pc:sldChg>
      <pc:sldChg chg="addSp delSp modSp add mod">
        <pc:chgData name="Lee Sangjin" userId="22a64537f81cd252" providerId="LiveId" clId="{4FD0018E-2865-43AE-A9BE-DCB39EAFF053}" dt="2021-07-12T17:24:17.733" v="2683" actId="1076"/>
        <pc:sldMkLst>
          <pc:docMk/>
          <pc:sldMk cId="352042171" sldId="273"/>
        </pc:sldMkLst>
        <pc:picChg chg="add mod">
          <ac:chgData name="Lee Sangjin" userId="22a64537f81cd252" providerId="LiveId" clId="{4FD0018E-2865-43AE-A9BE-DCB39EAFF053}" dt="2021-07-12T17:23:50.663" v="2679" actId="1076"/>
          <ac:picMkLst>
            <pc:docMk/>
            <pc:sldMk cId="352042171" sldId="273"/>
            <ac:picMk id="9" creationId="{4726E8F7-E358-4FCF-9DD2-F29594CC42A7}"/>
          </ac:picMkLst>
        </pc:picChg>
        <pc:picChg chg="del">
          <ac:chgData name="Lee Sangjin" userId="22a64537f81cd252" providerId="LiveId" clId="{4FD0018E-2865-43AE-A9BE-DCB39EAFF053}" dt="2021-07-12T17:19:57.823" v="2657" actId="478"/>
          <ac:picMkLst>
            <pc:docMk/>
            <pc:sldMk cId="352042171" sldId="273"/>
            <ac:picMk id="10" creationId="{49905A57-E3A3-488A-BEBB-C3CFFAB888A3}"/>
          </ac:picMkLst>
        </pc:picChg>
        <pc:picChg chg="add mod">
          <ac:chgData name="Lee Sangjin" userId="22a64537f81cd252" providerId="LiveId" clId="{4FD0018E-2865-43AE-A9BE-DCB39EAFF053}" dt="2021-07-12T17:24:04.104" v="2681" actId="1076"/>
          <ac:picMkLst>
            <pc:docMk/>
            <pc:sldMk cId="352042171" sldId="273"/>
            <ac:picMk id="12" creationId="{7C6E01ED-A44D-447F-B645-E55591D23542}"/>
          </ac:picMkLst>
        </pc:picChg>
        <pc:picChg chg="del">
          <ac:chgData name="Lee Sangjin" userId="22a64537f81cd252" providerId="LiveId" clId="{4FD0018E-2865-43AE-A9BE-DCB39EAFF053}" dt="2021-07-12T17:19:37.490" v="2651" actId="478"/>
          <ac:picMkLst>
            <pc:docMk/>
            <pc:sldMk cId="352042171" sldId="273"/>
            <ac:picMk id="14" creationId="{8CF69518-0A99-4BA3-86EA-A138C87C7516}"/>
          </ac:picMkLst>
        </pc:picChg>
        <pc:picChg chg="add mod">
          <ac:chgData name="Lee Sangjin" userId="22a64537f81cd252" providerId="LiveId" clId="{4FD0018E-2865-43AE-A9BE-DCB39EAFF053}" dt="2021-07-12T17:24:17.733" v="2683" actId="1076"/>
          <ac:picMkLst>
            <pc:docMk/>
            <pc:sldMk cId="352042171" sldId="273"/>
            <ac:picMk id="15" creationId="{5EAD3846-84BF-4AA2-8790-23AA59C01883}"/>
          </ac:picMkLst>
        </pc:picChg>
        <pc:picChg chg="add mod">
          <ac:chgData name="Lee Sangjin" userId="22a64537f81cd252" providerId="LiveId" clId="{4FD0018E-2865-43AE-A9BE-DCB39EAFF053}" dt="2021-07-12T17:19:57.928" v="2658"/>
          <ac:picMkLst>
            <pc:docMk/>
            <pc:sldMk cId="352042171" sldId="273"/>
            <ac:picMk id="16" creationId="{639AF5D6-5072-46B8-8FDE-936F7ECD63D4}"/>
          </ac:picMkLst>
        </pc:picChg>
        <pc:picChg chg="del">
          <ac:chgData name="Lee Sangjin" userId="22a64537f81cd252" providerId="LiveId" clId="{4FD0018E-2865-43AE-A9BE-DCB39EAFF053}" dt="2021-07-12T17:19:37.490" v="2651" actId="478"/>
          <ac:picMkLst>
            <pc:docMk/>
            <pc:sldMk cId="352042171" sldId="273"/>
            <ac:picMk id="17" creationId="{97222AAE-BB5E-4782-A0E9-F5CCEFB711E7}"/>
          </ac:picMkLst>
        </pc:picChg>
        <pc:picChg chg="add mod">
          <ac:chgData name="Lee Sangjin" userId="22a64537f81cd252" providerId="LiveId" clId="{4FD0018E-2865-43AE-A9BE-DCB39EAFF053}" dt="2021-07-12T17:23:47.872" v="2678" actId="1076"/>
          <ac:picMkLst>
            <pc:docMk/>
            <pc:sldMk cId="352042171" sldId="273"/>
            <ac:picMk id="18" creationId="{549A2B34-7365-4691-B0A8-C28C5A52D99F}"/>
          </ac:picMkLst>
        </pc:picChg>
        <pc:picChg chg="del">
          <ac:chgData name="Lee Sangjin" userId="22a64537f81cd252" providerId="LiveId" clId="{4FD0018E-2865-43AE-A9BE-DCB39EAFF053}" dt="2021-07-12T17:19:37.490" v="2651" actId="478"/>
          <ac:picMkLst>
            <pc:docMk/>
            <pc:sldMk cId="352042171" sldId="273"/>
            <ac:picMk id="19" creationId="{94F3C1C8-7417-4D21-9758-84AA050E6813}"/>
          </ac:picMkLst>
        </pc:picChg>
        <pc:picChg chg="del">
          <ac:chgData name="Lee Sangjin" userId="22a64537f81cd252" providerId="LiveId" clId="{4FD0018E-2865-43AE-A9BE-DCB39EAFF053}" dt="2021-07-12T17:19:37.490" v="2651" actId="478"/>
          <ac:picMkLst>
            <pc:docMk/>
            <pc:sldMk cId="352042171" sldId="273"/>
            <ac:picMk id="21" creationId="{E2C40339-3CB9-4E69-9C5A-C463B0F78E5B}"/>
          </ac:picMkLst>
        </pc:picChg>
        <pc:picChg chg="del">
          <ac:chgData name="Lee Sangjin" userId="22a64537f81cd252" providerId="LiveId" clId="{4FD0018E-2865-43AE-A9BE-DCB39EAFF053}" dt="2021-07-12T17:19:37.490" v="2651" actId="478"/>
          <ac:picMkLst>
            <pc:docMk/>
            <pc:sldMk cId="352042171" sldId="273"/>
            <ac:picMk id="23" creationId="{62FCFD35-3E08-43B7-BB05-20C3E8E66883}"/>
          </ac:picMkLst>
        </pc:picChg>
      </pc:sldChg>
      <pc:sldChg chg="delSp modSp add mod">
        <pc:chgData name="Lee Sangjin" userId="22a64537f81cd252" providerId="LiveId" clId="{4FD0018E-2865-43AE-A9BE-DCB39EAFF053}" dt="2021-07-12T17:28:35.811" v="3342" actId="20577"/>
        <pc:sldMkLst>
          <pc:docMk/>
          <pc:sldMk cId="3078956837" sldId="274"/>
        </pc:sldMkLst>
        <pc:spChg chg="mod">
          <ac:chgData name="Lee Sangjin" userId="22a64537f81cd252" providerId="LiveId" clId="{4FD0018E-2865-43AE-A9BE-DCB39EAFF053}" dt="2021-07-12T17:28:35.811" v="3342" actId="20577"/>
          <ac:spMkLst>
            <pc:docMk/>
            <pc:sldMk cId="3078956837" sldId="274"/>
            <ac:spMk id="3" creationId="{31E14676-B8B6-4BE9-8762-CBB21368A252}"/>
          </ac:spMkLst>
        </pc:spChg>
        <pc:picChg chg="del">
          <ac:chgData name="Lee Sangjin" userId="22a64537f81cd252" providerId="LiveId" clId="{4FD0018E-2865-43AE-A9BE-DCB39EAFF053}" dt="2021-07-12T17:23:33.220" v="2663" actId="478"/>
          <ac:picMkLst>
            <pc:docMk/>
            <pc:sldMk cId="3078956837" sldId="274"/>
            <ac:picMk id="9" creationId="{4726E8F7-E358-4FCF-9DD2-F29594CC42A7}"/>
          </ac:picMkLst>
        </pc:picChg>
        <pc:picChg chg="del">
          <ac:chgData name="Lee Sangjin" userId="22a64537f81cd252" providerId="LiveId" clId="{4FD0018E-2865-43AE-A9BE-DCB39EAFF053}" dt="2021-07-12T17:23:33.220" v="2663" actId="478"/>
          <ac:picMkLst>
            <pc:docMk/>
            <pc:sldMk cId="3078956837" sldId="274"/>
            <ac:picMk id="16" creationId="{639AF5D6-5072-46B8-8FDE-936F7ECD63D4}"/>
          </ac:picMkLst>
        </pc:picChg>
        <pc:picChg chg="del">
          <ac:chgData name="Lee Sangjin" userId="22a64537f81cd252" providerId="LiveId" clId="{4FD0018E-2865-43AE-A9BE-DCB39EAFF053}" dt="2021-07-12T17:23:33.220" v="2663" actId="478"/>
          <ac:picMkLst>
            <pc:docMk/>
            <pc:sldMk cId="3078956837" sldId="274"/>
            <ac:picMk id="18" creationId="{549A2B34-7365-4691-B0A8-C28C5A52D99F}"/>
          </ac:picMkLst>
        </pc:picChg>
      </pc:sldChg>
      <pc:sldChg chg="addSp modSp add mod">
        <pc:chgData name="Lee Sangjin" userId="22a64537f81cd252" providerId="LiveId" clId="{4FD0018E-2865-43AE-A9BE-DCB39EAFF053}" dt="2021-07-12T17:50:30.185" v="4747" actId="1076"/>
        <pc:sldMkLst>
          <pc:docMk/>
          <pc:sldMk cId="2218376328" sldId="275"/>
        </pc:sldMkLst>
        <pc:spChg chg="mod">
          <ac:chgData name="Lee Sangjin" userId="22a64537f81cd252" providerId="LiveId" clId="{4FD0018E-2865-43AE-A9BE-DCB39EAFF053}" dt="2021-07-12T17:48:44.865" v="4740" actId="20577"/>
          <ac:spMkLst>
            <pc:docMk/>
            <pc:sldMk cId="2218376328" sldId="275"/>
            <ac:spMk id="3" creationId="{31E14676-B8B6-4BE9-8762-CBB21368A252}"/>
          </ac:spMkLst>
        </pc:spChg>
        <pc:picChg chg="add mod">
          <ac:chgData name="Lee Sangjin" userId="22a64537f81cd252" providerId="LiveId" clId="{4FD0018E-2865-43AE-A9BE-DCB39EAFF053}" dt="2021-07-12T17:50:29.150" v="4746" actId="1076"/>
          <ac:picMkLst>
            <pc:docMk/>
            <pc:sldMk cId="2218376328" sldId="275"/>
            <ac:picMk id="9" creationId="{2B697592-9F23-4C70-AB1D-CE55E4BB5750}"/>
          </ac:picMkLst>
        </pc:picChg>
        <pc:picChg chg="add mod">
          <ac:chgData name="Lee Sangjin" userId="22a64537f81cd252" providerId="LiveId" clId="{4FD0018E-2865-43AE-A9BE-DCB39EAFF053}" dt="2021-07-12T17:50:30.185" v="4747" actId="1076"/>
          <ac:picMkLst>
            <pc:docMk/>
            <pc:sldMk cId="2218376328" sldId="275"/>
            <ac:picMk id="11" creationId="{7A7BBCD3-2151-460D-9C39-83757767268B}"/>
          </ac:picMkLst>
        </pc:picChg>
      </pc:sldChg>
      <pc:sldChg chg="addSp delSp modSp add mod">
        <pc:chgData name="Lee Sangjin" userId="22a64537f81cd252" providerId="LiveId" clId="{4FD0018E-2865-43AE-A9BE-DCB39EAFF053}" dt="2021-07-12T17:50:53.938" v="4754" actId="1076"/>
        <pc:sldMkLst>
          <pc:docMk/>
          <pc:sldMk cId="3184517513" sldId="276"/>
        </pc:sldMkLst>
        <pc:picChg chg="del">
          <ac:chgData name="Lee Sangjin" userId="22a64537f81cd252" providerId="LiveId" clId="{4FD0018E-2865-43AE-A9BE-DCB39EAFF053}" dt="2021-07-12T17:50:32.426" v="4749" actId="478"/>
          <ac:picMkLst>
            <pc:docMk/>
            <pc:sldMk cId="3184517513" sldId="276"/>
            <ac:picMk id="9" creationId="{2B697592-9F23-4C70-AB1D-CE55E4BB5750}"/>
          </ac:picMkLst>
        </pc:picChg>
        <pc:picChg chg="add mod">
          <ac:chgData name="Lee Sangjin" userId="22a64537f81cd252" providerId="LiveId" clId="{4FD0018E-2865-43AE-A9BE-DCB39EAFF053}" dt="2021-07-12T17:50:43.431" v="4752" actId="1076"/>
          <ac:picMkLst>
            <pc:docMk/>
            <pc:sldMk cId="3184517513" sldId="276"/>
            <ac:picMk id="10" creationId="{F666237D-9B01-47ED-AB69-CE484FA26C67}"/>
          </ac:picMkLst>
        </pc:picChg>
        <pc:picChg chg="del">
          <ac:chgData name="Lee Sangjin" userId="22a64537f81cd252" providerId="LiveId" clId="{4FD0018E-2865-43AE-A9BE-DCB39EAFF053}" dt="2021-07-12T17:50:32.726" v="4750" actId="478"/>
          <ac:picMkLst>
            <pc:docMk/>
            <pc:sldMk cId="3184517513" sldId="276"/>
            <ac:picMk id="11" creationId="{7A7BBCD3-2151-460D-9C39-83757767268B}"/>
          </ac:picMkLst>
        </pc:picChg>
        <pc:picChg chg="add mod">
          <ac:chgData name="Lee Sangjin" userId="22a64537f81cd252" providerId="LiveId" clId="{4FD0018E-2865-43AE-A9BE-DCB39EAFF053}" dt="2021-07-12T17:50:53.938" v="4754" actId="1076"/>
          <ac:picMkLst>
            <pc:docMk/>
            <pc:sldMk cId="3184517513" sldId="276"/>
            <ac:picMk id="13" creationId="{05F71C61-ACA8-4AEB-851F-5B362C40BC7A}"/>
          </ac:picMkLst>
        </pc:picChg>
      </pc:sldChg>
      <pc:sldChg chg="addSp delSp modSp add mod">
        <pc:chgData name="Lee Sangjin" userId="22a64537f81cd252" providerId="LiveId" clId="{4FD0018E-2865-43AE-A9BE-DCB39EAFF053}" dt="2021-07-12T17:55:57.836" v="4771" actId="1076"/>
        <pc:sldMkLst>
          <pc:docMk/>
          <pc:sldMk cId="284056525" sldId="277"/>
        </pc:sldMkLst>
        <pc:picChg chg="add mod">
          <ac:chgData name="Lee Sangjin" userId="22a64537f81cd252" providerId="LiveId" clId="{4FD0018E-2865-43AE-A9BE-DCB39EAFF053}" dt="2021-07-12T17:55:51.379" v="4769" actId="1076"/>
          <ac:picMkLst>
            <pc:docMk/>
            <pc:sldMk cId="284056525" sldId="277"/>
            <ac:picMk id="9" creationId="{EAB81831-E98E-4E8B-84EC-EA0F23FA260C}"/>
          </ac:picMkLst>
        </pc:picChg>
        <pc:picChg chg="del">
          <ac:chgData name="Lee Sangjin" userId="22a64537f81cd252" providerId="LiveId" clId="{4FD0018E-2865-43AE-A9BE-DCB39EAFF053}" dt="2021-07-12T17:54:08.718" v="4756" actId="478"/>
          <ac:picMkLst>
            <pc:docMk/>
            <pc:sldMk cId="284056525" sldId="277"/>
            <ac:picMk id="10" creationId="{F666237D-9B01-47ED-AB69-CE484FA26C67}"/>
          </ac:picMkLst>
        </pc:picChg>
        <pc:picChg chg="add mod">
          <ac:chgData name="Lee Sangjin" userId="22a64537f81cd252" providerId="LiveId" clId="{4FD0018E-2865-43AE-A9BE-DCB39EAFF053}" dt="2021-07-12T17:55:57.836" v="4771" actId="1076"/>
          <ac:picMkLst>
            <pc:docMk/>
            <pc:sldMk cId="284056525" sldId="277"/>
            <ac:picMk id="12" creationId="{B45F1D6F-A2BB-4E0D-AA88-48B2F8FFE54F}"/>
          </ac:picMkLst>
        </pc:picChg>
        <pc:picChg chg="del">
          <ac:chgData name="Lee Sangjin" userId="22a64537f81cd252" providerId="LiveId" clId="{4FD0018E-2865-43AE-A9BE-DCB39EAFF053}" dt="2021-07-12T17:54:08.985" v="4757" actId="478"/>
          <ac:picMkLst>
            <pc:docMk/>
            <pc:sldMk cId="284056525" sldId="277"/>
            <ac:picMk id="13" creationId="{05F71C61-ACA8-4AEB-851F-5B362C40BC7A}"/>
          </ac:picMkLst>
        </pc:picChg>
        <pc:picChg chg="add mod modCrop">
          <ac:chgData name="Lee Sangjin" userId="22a64537f81cd252" providerId="LiveId" clId="{4FD0018E-2865-43AE-A9BE-DCB39EAFF053}" dt="2021-07-12T17:55:55.982" v="4770" actId="1076"/>
          <ac:picMkLst>
            <pc:docMk/>
            <pc:sldMk cId="284056525" sldId="277"/>
            <ac:picMk id="14" creationId="{28CF7989-C270-4D45-8D83-A56FABF8CF6A}"/>
          </ac:picMkLst>
        </pc:picChg>
      </pc:sldChg>
      <pc:sldChg chg="addSp delSp modSp add mod">
        <pc:chgData name="Lee Sangjin" userId="22a64537f81cd252" providerId="LiveId" clId="{4FD0018E-2865-43AE-A9BE-DCB39EAFF053}" dt="2021-07-12T18:00:25.874" v="4792"/>
        <pc:sldMkLst>
          <pc:docMk/>
          <pc:sldMk cId="3789998629" sldId="278"/>
        </pc:sldMkLst>
        <pc:picChg chg="mod">
          <ac:chgData name="Lee Sangjin" userId="22a64537f81cd252" providerId="LiveId" clId="{4FD0018E-2865-43AE-A9BE-DCB39EAFF053}" dt="2021-07-12T18:00:24.060" v="4790" actId="1076"/>
          <ac:picMkLst>
            <pc:docMk/>
            <pc:sldMk cId="3789998629" sldId="278"/>
            <ac:picMk id="9" creationId="{EAB81831-E98E-4E8B-84EC-EA0F23FA260C}"/>
          </ac:picMkLst>
        </pc:picChg>
        <pc:picChg chg="add del mod">
          <ac:chgData name="Lee Sangjin" userId="22a64537f81cd252" providerId="LiveId" clId="{4FD0018E-2865-43AE-A9BE-DCB39EAFF053}" dt="2021-07-12T18:00:25.874" v="4792"/>
          <ac:picMkLst>
            <pc:docMk/>
            <pc:sldMk cId="3789998629" sldId="278"/>
            <ac:picMk id="11" creationId="{45A00417-DF90-40A2-BDA4-D21218078FC2}"/>
          </ac:picMkLst>
        </pc:picChg>
      </pc:sldChg>
      <pc:sldChg chg="addSp delSp modSp add del mod">
        <pc:chgData name="Lee Sangjin" userId="22a64537f81cd252" providerId="LiveId" clId="{4FD0018E-2865-43AE-A9BE-DCB39EAFF053}" dt="2021-07-12T18:00:52.589" v="4802" actId="47"/>
        <pc:sldMkLst>
          <pc:docMk/>
          <pc:sldMk cId="893931881" sldId="279"/>
        </pc:sldMkLst>
        <pc:picChg chg="del">
          <ac:chgData name="Lee Sangjin" userId="22a64537f81cd252" providerId="LiveId" clId="{4FD0018E-2865-43AE-A9BE-DCB39EAFF053}" dt="2021-07-12T17:59:14.759" v="4774" actId="478"/>
          <ac:picMkLst>
            <pc:docMk/>
            <pc:sldMk cId="893931881" sldId="279"/>
            <ac:picMk id="9" creationId="{EAB81831-E98E-4E8B-84EC-EA0F23FA260C}"/>
          </ac:picMkLst>
        </pc:picChg>
        <pc:picChg chg="add del mod">
          <ac:chgData name="Lee Sangjin" userId="22a64537f81cd252" providerId="LiveId" clId="{4FD0018E-2865-43AE-A9BE-DCB39EAFF053}" dt="2021-07-12T17:59:48.723" v="4783" actId="478"/>
          <ac:picMkLst>
            <pc:docMk/>
            <pc:sldMk cId="893931881" sldId="279"/>
            <ac:picMk id="10" creationId="{BE57C51C-8FC6-42CE-9FF8-ADC683071555}"/>
          </ac:picMkLst>
        </pc:picChg>
        <pc:picChg chg="del">
          <ac:chgData name="Lee Sangjin" userId="22a64537f81cd252" providerId="LiveId" clId="{4FD0018E-2865-43AE-A9BE-DCB39EAFF053}" dt="2021-07-12T17:59:15.463" v="4776" actId="478"/>
          <ac:picMkLst>
            <pc:docMk/>
            <pc:sldMk cId="893931881" sldId="279"/>
            <ac:picMk id="12" creationId="{B45F1D6F-A2BB-4E0D-AA88-48B2F8FFE54F}"/>
          </ac:picMkLst>
        </pc:picChg>
        <pc:picChg chg="add mod">
          <ac:chgData name="Lee Sangjin" userId="22a64537f81cd252" providerId="LiveId" clId="{4FD0018E-2865-43AE-A9BE-DCB39EAFF053}" dt="2021-07-12T17:59:57.722" v="4787" actId="1076"/>
          <ac:picMkLst>
            <pc:docMk/>
            <pc:sldMk cId="893931881" sldId="279"/>
            <ac:picMk id="13" creationId="{903D5C12-5E30-4581-BC14-4E971085DB93}"/>
          </ac:picMkLst>
        </pc:picChg>
        <pc:picChg chg="del">
          <ac:chgData name="Lee Sangjin" userId="22a64537f81cd252" providerId="LiveId" clId="{4FD0018E-2865-43AE-A9BE-DCB39EAFF053}" dt="2021-07-12T17:59:15.143" v="4775" actId="478"/>
          <ac:picMkLst>
            <pc:docMk/>
            <pc:sldMk cId="893931881" sldId="279"/>
            <ac:picMk id="14" creationId="{28CF7989-C270-4D45-8D83-A56FABF8CF6A}"/>
          </ac:picMkLst>
        </pc:picChg>
        <pc:picChg chg="add mod">
          <ac:chgData name="Lee Sangjin" userId="22a64537f81cd252" providerId="LiveId" clId="{4FD0018E-2865-43AE-A9BE-DCB39EAFF053}" dt="2021-07-12T17:59:58.709" v="4788" actId="1076"/>
          <ac:picMkLst>
            <pc:docMk/>
            <pc:sldMk cId="893931881" sldId="279"/>
            <ac:picMk id="15" creationId="{7F887B24-EEE8-4CE6-ABE5-70F8799D4DC3}"/>
          </ac:picMkLst>
        </pc:picChg>
      </pc:sldChg>
      <pc:sldChg chg="addSp modSp add mod">
        <pc:chgData name="Lee Sangjin" userId="22a64537f81cd252" providerId="LiveId" clId="{4FD0018E-2865-43AE-A9BE-DCB39EAFF053}" dt="2021-07-12T18:07:42.917" v="4937" actId="1036"/>
        <pc:sldMkLst>
          <pc:docMk/>
          <pc:sldMk cId="2054192294" sldId="280"/>
        </pc:sldMkLst>
        <pc:picChg chg="mod">
          <ac:chgData name="Lee Sangjin" userId="22a64537f81cd252" providerId="LiveId" clId="{4FD0018E-2865-43AE-A9BE-DCB39EAFF053}" dt="2021-07-12T18:00:48.643" v="4801" actId="1076"/>
          <ac:picMkLst>
            <pc:docMk/>
            <pc:sldMk cId="2054192294" sldId="280"/>
            <ac:picMk id="9" creationId="{EAB81831-E98E-4E8B-84EC-EA0F23FA260C}"/>
          </ac:picMkLst>
        </pc:picChg>
        <pc:picChg chg="add mod">
          <ac:chgData name="Lee Sangjin" userId="22a64537f81cd252" providerId="LiveId" clId="{4FD0018E-2865-43AE-A9BE-DCB39EAFF053}" dt="2021-07-12T18:01:18.718" v="4805" actId="1076"/>
          <ac:picMkLst>
            <pc:docMk/>
            <pc:sldMk cId="2054192294" sldId="280"/>
            <ac:picMk id="10" creationId="{87F041D6-996D-437A-AE96-5610FD1D601A}"/>
          </ac:picMkLst>
        </pc:picChg>
        <pc:picChg chg="add mod">
          <ac:chgData name="Lee Sangjin" userId="22a64537f81cd252" providerId="LiveId" clId="{4FD0018E-2865-43AE-A9BE-DCB39EAFF053}" dt="2021-07-12T18:01:05.774" v="4803" actId="1076"/>
          <ac:picMkLst>
            <pc:docMk/>
            <pc:sldMk cId="2054192294" sldId="280"/>
            <ac:picMk id="11" creationId="{E0F14B98-F30A-4572-B341-5D829307D375}"/>
          </ac:picMkLst>
        </pc:picChg>
        <pc:picChg chg="mod">
          <ac:chgData name="Lee Sangjin" userId="22a64537f81cd252" providerId="LiveId" clId="{4FD0018E-2865-43AE-A9BE-DCB39EAFF053}" dt="2021-07-12T18:00:48.643" v="4801" actId="1076"/>
          <ac:picMkLst>
            <pc:docMk/>
            <pc:sldMk cId="2054192294" sldId="280"/>
            <ac:picMk id="12" creationId="{B45F1D6F-A2BB-4E0D-AA88-48B2F8FFE54F}"/>
          </ac:picMkLst>
        </pc:picChg>
        <pc:picChg chg="mod">
          <ac:chgData name="Lee Sangjin" userId="22a64537f81cd252" providerId="LiveId" clId="{4FD0018E-2865-43AE-A9BE-DCB39EAFF053}" dt="2021-07-12T18:00:48.643" v="4801" actId="1076"/>
          <ac:picMkLst>
            <pc:docMk/>
            <pc:sldMk cId="2054192294" sldId="280"/>
            <ac:picMk id="14" creationId="{28CF7989-C270-4D45-8D83-A56FABF8CF6A}"/>
          </ac:picMkLst>
        </pc:picChg>
        <pc:picChg chg="add mod">
          <ac:chgData name="Lee Sangjin" userId="22a64537f81cd252" providerId="LiveId" clId="{4FD0018E-2865-43AE-A9BE-DCB39EAFF053}" dt="2021-07-12T18:07:42.917" v="4937" actId="1036"/>
          <ac:picMkLst>
            <pc:docMk/>
            <pc:sldMk cId="2054192294" sldId="280"/>
            <ac:picMk id="15" creationId="{03E43824-E452-4E14-BB26-91EC1663F99E}"/>
          </ac:picMkLst>
        </pc:picChg>
      </pc:sldChg>
      <pc:sldChg chg="modSp mod">
        <pc:chgData name="Lee Sangjin" userId="22a64537f81cd252" providerId="LiveId" clId="{4FD0018E-2865-43AE-A9BE-DCB39EAFF053}" dt="2021-07-13T13:27:07.707" v="5718" actId="6549"/>
        <pc:sldMkLst>
          <pc:docMk/>
          <pc:sldMk cId="2876365998" sldId="282"/>
        </pc:sldMkLst>
        <pc:spChg chg="mod">
          <ac:chgData name="Lee Sangjin" userId="22a64537f81cd252" providerId="LiveId" clId="{4FD0018E-2865-43AE-A9BE-DCB39EAFF053}" dt="2021-07-13T13:27:07.707" v="5718" actId="6549"/>
          <ac:spMkLst>
            <pc:docMk/>
            <pc:sldMk cId="2876365998" sldId="282"/>
            <ac:spMk id="3" creationId="{A2329454-58E5-4EEF-B9CE-2F101E42D129}"/>
          </ac:spMkLst>
        </pc:spChg>
      </pc:sldChg>
      <pc:sldChg chg="addSp modSp add mod">
        <pc:chgData name="Lee Sangjin" userId="22a64537f81cd252" providerId="LiveId" clId="{4FD0018E-2865-43AE-A9BE-DCB39EAFF053}" dt="2021-07-13T16:15:00.168" v="9739" actId="1076"/>
        <pc:sldMkLst>
          <pc:docMk/>
          <pc:sldMk cId="738341882" sldId="286"/>
        </pc:sldMkLst>
        <pc:spChg chg="mod">
          <ac:chgData name="Lee Sangjin" userId="22a64537f81cd252" providerId="LiveId" clId="{4FD0018E-2865-43AE-A9BE-DCB39EAFF053}" dt="2021-07-13T13:33:37.531" v="5966" actId="20577"/>
          <ac:spMkLst>
            <pc:docMk/>
            <pc:sldMk cId="738341882" sldId="286"/>
            <ac:spMk id="3" creationId="{A2329454-58E5-4EEF-B9CE-2F101E42D129}"/>
          </ac:spMkLst>
        </pc:spChg>
        <pc:picChg chg="add mod">
          <ac:chgData name="Lee Sangjin" userId="22a64537f81cd252" providerId="LiveId" clId="{4FD0018E-2865-43AE-A9BE-DCB39EAFF053}" dt="2021-07-13T13:30:39.429" v="5866" actId="1076"/>
          <ac:picMkLst>
            <pc:docMk/>
            <pc:sldMk cId="738341882" sldId="286"/>
            <ac:picMk id="9" creationId="{D978E2F5-569A-4FEE-837C-C91BF0691B9E}"/>
          </ac:picMkLst>
        </pc:picChg>
        <pc:picChg chg="add mod">
          <ac:chgData name="Lee Sangjin" userId="22a64537f81cd252" providerId="LiveId" clId="{4FD0018E-2865-43AE-A9BE-DCB39EAFF053}" dt="2021-07-13T13:33:41.760" v="5968" actId="1076"/>
          <ac:picMkLst>
            <pc:docMk/>
            <pc:sldMk cId="738341882" sldId="286"/>
            <ac:picMk id="11" creationId="{D336C681-9115-4E74-80B0-9C61C1AEF485}"/>
          </ac:picMkLst>
        </pc:picChg>
        <pc:picChg chg="add mod">
          <ac:chgData name="Lee Sangjin" userId="22a64537f81cd252" providerId="LiveId" clId="{4FD0018E-2865-43AE-A9BE-DCB39EAFF053}" dt="2021-07-13T13:34:46.479" v="5983" actId="1076"/>
          <ac:picMkLst>
            <pc:docMk/>
            <pc:sldMk cId="738341882" sldId="286"/>
            <ac:picMk id="13" creationId="{F513E9A9-81CC-4CFD-90D4-46AE8089485A}"/>
          </ac:picMkLst>
        </pc:picChg>
        <pc:picChg chg="add mod">
          <ac:chgData name="Lee Sangjin" userId="22a64537f81cd252" providerId="LiveId" clId="{4FD0018E-2865-43AE-A9BE-DCB39EAFF053}" dt="2021-07-13T16:14:54.928" v="9733" actId="1076"/>
          <ac:picMkLst>
            <pc:docMk/>
            <pc:sldMk cId="738341882" sldId="286"/>
            <ac:picMk id="15" creationId="{7BAADB82-4661-46BA-AE49-CC927D1FBC88}"/>
          </ac:picMkLst>
        </pc:picChg>
        <pc:picChg chg="add mod">
          <ac:chgData name="Lee Sangjin" userId="22a64537f81cd252" providerId="LiveId" clId="{4FD0018E-2865-43AE-A9BE-DCB39EAFF053}" dt="2021-07-13T16:14:56.500" v="9734" actId="1076"/>
          <ac:picMkLst>
            <pc:docMk/>
            <pc:sldMk cId="738341882" sldId="286"/>
            <ac:picMk id="17" creationId="{8ADAC64D-2D30-4A86-90DE-4036E799390D}"/>
          </ac:picMkLst>
        </pc:picChg>
        <pc:picChg chg="add mod">
          <ac:chgData name="Lee Sangjin" userId="22a64537f81cd252" providerId="LiveId" clId="{4FD0018E-2865-43AE-A9BE-DCB39EAFF053}" dt="2021-07-13T16:15:00.168" v="9739" actId="1076"/>
          <ac:picMkLst>
            <pc:docMk/>
            <pc:sldMk cId="738341882" sldId="286"/>
            <ac:picMk id="18" creationId="{6C875B3A-E5B4-4B60-974A-13792EB724AD}"/>
          </ac:picMkLst>
        </pc:picChg>
      </pc:sldChg>
      <pc:sldChg chg="addSp delSp modSp add mod">
        <pc:chgData name="Lee Sangjin" userId="22a64537f81cd252" providerId="LiveId" clId="{4FD0018E-2865-43AE-A9BE-DCB39EAFF053}" dt="2021-07-13T14:04:34.750" v="6733" actId="20577"/>
        <pc:sldMkLst>
          <pc:docMk/>
          <pc:sldMk cId="780248398" sldId="287"/>
        </pc:sldMkLst>
        <pc:spChg chg="mod">
          <ac:chgData name="Lee Sangjin" userId="22a64537f81cd252" providerId="LiveId" clId="{4FD0018E-2865-43AE-A9BE-DCB39EAFF053}" dt="2021-07-13T14:04:34.750" v="6733" actId="20577"/>
          <ac:spMkLst>
            <pc:docMk/>
            <pc:sldMk cId="780248398" sldId="287"/>
            <ac:spMk id="3" creationId="{A2329454-58E5-4EEF-B9CE-2F101E42D129}"/>
          </ac:spMkLst>
        </pc:spChg>
        <pc:picChg chg="del">
          <ac:chgData name="Lee Sangjin" userId="22a64537f81cd252" providerId="LiveId" clId="{4FD0018E-2865-43AE-A9BE-DCB39EAFF053}" dt="2021-07-13T13:37:27.817" v="5994" actId="478"/>
          <ac:picMkLst>
            <pc:docMk/>
            <pc:sldMk cId="780248398" sldId="287"/>
            <ac:picMk id="9" creationId="{D978E2F5-569A-4FEE-837C-C91BF0691B9E}"/>
          </ac:picMkLst>
        </pc:picChg>
        <pc:picChg chg="add mod">
          <ac:chgData name="Lee Sangjin" userId="22a64537f81cd252" providerId="LiveId" clId="{4FD0018E-2865-43AE-A9BE-DCB39EAFF053}" dt="2021-07-13T14:00:29.109" v="6543" actId="1076"/>
          <ac:picMkLst>
            <pc:docMk/>
            <pc:sldMk cId="780248398" sldId="287"/>
            <ac:picMk id="10" creationId="{12D31ECC-EE21-4ED0-9864-7AF6FCED0D98}"/>
          </ac:picMkLst>
        </pc:picChg>
        <pc:picChg chg="del">
          <ac:chgData name="Lee Sangjin" userId="22a64537f81cd252" providerId="LiveId" clId="{4FD0018E-2865-43AE-A9BE-DCB39EAFF053}" dt="2021-07-13T13:37:27.561" v="5993" actId="478"/>
          <ac:picMkLst>
            <pc:docMk/>
            <pc:sldMk cId="780248398" sldId="287"/>
            <ac:picMk id="11" creationId="{D336C681-9115-4E74-80B0-9C61C1AEF485}"/>
          </ac:picMkLst>
        </pc:picChg>
        <pc:picChg chg="del">
          <ac:chgData name="Lee Sangjin" userId="22a64537f81cd252" providerId="LiveId" clId="{4FD0018E-2865-43AE-A9BE-DCB39EAFF053}" dt="2021-07-13T13:37:26.093" v="5990" actId="478"/>
          <ac:picMkLst>
            <pc:docMk/>
            <pc:sldMk cId="780248398" sldId="287"/>
            <ac:picMk id="13" creationId="{F513E9A9-81CC-4CFD-90D4-46AE8089485A}"/>
          </ac:picMkLst>
        </pc:picChg>
        <pc:picChg chg="add mod">
          <ac:chgData name="Lee Sangjin" userId="22a64537f81cd252" providerId="LiveId" clId="{4FD0018E-2865-43AE-A9BE-DCB39EAFF053}" dt="2021-07-13T14:00:31.419" v="6544" actId="1076"/>
          <ac:picMkLst>
            <pc:docMk/>
            <pc:sldMk cId="780248398" sldId="287"/>
            <ac:picMk id="14" creationId="{15341C1E-0572-4E74-897A-A38348ECAD75}"/>
          </ac:picMkLst>
        </pc:picChg>
        <pc:picChg chg="del">
          <ac:chgData name="Lee Sangjin" userId="22a64537f81cd252" providerId="LiveId" clId="{4FD0018E-2865-43AE-A9BE-DCB39EAFF053}" dt="2021-07-13T13:37:26.347" v="5991" actId="478"/>
          <ac:picMkLst>
            <pc:docMk/>
            <pc:sldMk cId="780248398" sldId="287"/>
            <ac:picMk id="15" creationId="{7BAADB82-4661-46BA-AE49-CC927D1FBC88}"/>
          </ac:picMkLst>
        </pc:picChg>
        <pc:picChg chg="del">
          <ac:chgData name="Lee Sangjin" userId="22a64537f81cd252" providerId="LiveId" clId="{4FD0018E-2865-43AE-A9BE-DCB39EAFF053}" dt="2021-07-13T13:37:26.614" v="5992" actId="478"/>
          <ac:picMkLst>
            <pc:docMk/>
            <pc:sldMk cId="780248398" sldId="287"/>
            <ac:picMk id="17" creationId="{8ADAC64D-2D30-4A86-90DE-4036E799390D}"/>
          </ac:picMkLst>
        </pc:picChg>
      </pc:sldChg>
      <pc:sldChg chg="addSp delSp modSp add mod">
        <pc:chgData name="Lee Sangjin" userId="22a64537f81cd252" providerId="LiveId" clId="{4FD0018E-2865-43AE-A9BE-DCB39EAFF053}" dt="2021-07-13T14:08:17.985" v="7093" actId="1076"/>
        <pc:sldMkLst>
          <pc:docMk/>
          <pc:sldMk cId="3509122893" sldId="288"/>
        </pc:sldMkLst>
        <pc:spChg chg="mod">
          <ac:chgData name="Lee Sangjin" userId="22a64537f81cd252" providerId="LiveId" clId="{4FD0018E-2865-43AE-A9BE-DCB39EAFF053}" dt="2021-07-13T14:08:16.142" v="7092" actId="20577"/>
          <ac:spMkLst>
            <pc:docMk/>
            <pc:sldMk cId="3509122893" sldId="288"/>
            <ac:spMk id="3" creationId="{A2329454-58E5-4EEF-B9CE-2F101E42D129}"/>
          </ac:spMkLst>
        </pc:spChg>
        <pc:picChg chg="add mod">
          <ac:chgData name="Lee Sangjin" userId="22a64537f81cd252" providerId="LiveId" clId="{4FD0018E-2865-43AE-A9BE-DCB39EAFF053}" dt="2021-07-13T14:08:17.985" v="7093" actId="1076"/>
          <ac:picMkLst>
            <pc:docMk/>
            <pc:sldMk cId="3509122893" sldId="288"/>
            <ac:picMk id="9" creationId="{F6A1D14B-1520-4E0C-8126-975DA091A645}"/>
          </ac:picMkLst>
        </pc:picChg>
        <pc:picChg chg="del">
          <ac:chgData name="Lee Sangjin" userId="22a64537f81cd252" providerId="LiveId" clId="{4FD0018E-2865-43AE-A9BE-DCB39EAFF053}" dt="2021-07-13T14:05:02.927" v="6736" actId="478"/>
          <ac:picMkLst>
            <pc:docMk/>
            <pc:sldMk cId="3509122893" sldId="288"/>
            <ac:picMk id="10" creationId="{12D31ECC-EE21-4ED0-9864-7AF6FCED0D98}"/>
          </ac:picMkLst>
        </pc:picChg>
        <pc:picChg chg="mod">
          <ac:chgData name="Lee Sangjin" userId="22a64537f81cd252" providerId="LiveId" clId="{4FD0018E-2865-43AE-A9BE-DCB39EAFF053}" dt="2021-07-13T14:08:08.412" v="7054" actId="1076"/>
          <ac:picMkLst>
            <pc:docMk/>
            <pc:sldMk cId="3509122893" sldId="288"/>
            <ac:picMk id="14" creationId="{15341C1E-0572-4E74-897A-A38348ECAD75}"/>
          </ac:picMkLst>
        </pc:picChg>
        <pc:picChg chg="add mod">
          <ac:chgData name="Lee Sangjin" userId="22a64537f81cd252" providerId="LiveId" clId="{4FD0018E-2865-43AE-A9BE-DCB39EAFF053}" dt="2021-07-13T14:07:04.481" v="6912" actId="1076"/>
          <ac:picMkLst>
            <pc:docMk/>
            <pc:sldMk cId="3509122893" sldId="288"/>
            <ac:picMk id="1026" creationId="{20EDE689-D3D2-429C-8F37-CFC861F7F037}"/>
          </ac:picMkLst>
        </pc:picChg>
      </pc:sldChg>
      <pc:sldChg chg="addSp delSp modSp add mod">
        <pc:chgData name="Lee Sangjin" userId="22a64537f81cd252" providerId="LiveId" clId="{4FD0018E-2865-43AE-A9BE-DCB39EAFF053}" dt="2021-07-13T14:18:10.940" v="7393" actId="14100"/>
        <pc:sldMkLst>
          <pc:docMk/>
          <pc:sldMk cId="1573656879" sldId="289"/>
        </pc:sldMkLst>
        <pc:spChg chg="mod">
          <ac:chgData name="Lee Sangjin" userId="22a64537f81cd252" providerId="LiveId" clId="{4FD0018E-2865-43AE-A9BE-DCB39EAFF053}" dt="2021-07-13T14:18:05.493" v="7390" actId="20577"/>
          <ac:spMkLst>
            <pc:docMk/>
            <pc:sldMk cId="1573656879" sldId="289"/>
            <ac:spMk id="3" creationId="{A2329454-58E5-4EEF-B9CE-2F101E42D129}"/>
          </ac:spMkLst>
        </pc:spChg>
        <pc:picChg chg="add del mod">
          <ac:chgData name="Lee Sangjin" userId="22a64537f81cd252" providerId="LiveId" clId="{4FD0018E-2865-43AE-A9BE-DCB39EAFF053}" dt="2021-07-13T14:12:38.956" v="7118" actId="478"/>
          <ac:picMkLst>
            <pc:docMk/>
            <pc:sldMk cId="1573656879" sldId="289"/>
            <ac:picMk id="9" creationId="{1B29BEF9-19EF-4401-B3C0-D7C0B00E04D4}"/>
          </ac:picMkLst>
        </pc:picChg>
        <pc:picChg chg="del">
          <ac:chgData name="Lee Sangjin" userId="22a64537f81cd252" providerId="LiveId" clId="{4FD0018E-2865-43AE-A9BE-DCB39EAFF053}" dt="2021-07-13T14:10:40.726" v="7096" actId="478"/>
          <ac:picMkLst>
            <pc:docMk/>
            <pc:sldMk cId="1573656879" sldId="289"/>
            <ac:picMk id="10" creationId="{12D31ECC-EE21-4ED0-9864-7AF6FCED0D98}"/>
          </ac:picMkLst>
        </pc:picChg>
        <pc:picChg chg="add mod">
          <ac:chgData name="Lee Sangjin" userId="22a64537f81cd252" providerId="LiveId" clId="{4FD0018E-2865-43AE-A9BE-DCB39EAFF053}" dt="2021-07-13T14:18:06.968" v="7391" actId="1076"/>
          <ac:picMkLst>
            <pc:docMk/>
            <pc:sldMk cId="1573656879" sldId="289"/>
            <ac:picMk id="12" creationId="{4F50B1C2-566B-4021-93B8-EAFB99BA05B3}"/>
          </ac:picMkLst>
        </pc:picChg>
        <pc:picChg chg="del">
          <ac:chgData name="Lee Sangjin" userId="22a64537f81cd252" providerId="LiveId" clId="{4FD0018E-2865-43AE-A9BE-DCB39EAFF053}" dt="2021-07-13T14:10:40.396" v="7095" actId="478"/>
          <ac:picMkLst>
            <pc:docMk/>
            <pc:sldMk cId="1573656879" sldId="289"/>
            <ac:picMk id="14" creationId="{15341C1E-0572-4E74-897A-A38348ECAD75}"/>
          </ac:picMkLst>
        </pc:picChg>
        <pc:picChg chg="add mod">
          <ac:chgData name="Lee Sangjin" userId="22a64537f81cd252" providerId="LiveId" clId="{4FD0018E-2865-43AE-A9BE-DCB39EAFF053}" dt="2021-07-13T14:16:49.845" v="7157" actId="1076"/>
          <ac:picMkLst>
            <pc:docMk/>
            <pc:sldMk cId="1573656879" sldId="289"/>
            <ac:picMk id="15" creationId="{775F1E72-16E4-41F8-A62A-90515A229156}"/>
          </ac:picMkLst>
        </pc:picChg>
        <pc:picChg chg="add mod">
          <ac:chgData name="Lee Sangjin" userId="22a64537f81cd252" providerId="LiveId" clId="{4FD0018E-2865-43AE-A9BE-DCB39EAFF053}" dt="2021-07-13T14:18:10.940" v="7393" actId="14100"/>
          <ac:picMkLst>
            <pc:docMk/>
            <pc:sldMk cId="1573656879" sldId="289"/>
            <ac:picMk id="17" creationId="{E0829CA1-CC04-42FA-9838-22DFEC06B6EC}"/>
          </ac:picMkLst>
        </pc:picChg>
      </pc:sldChg>
      <pc:sldChg chg="addSp delSp modSp add mod">
        <pc:chgData name="Lee Sangjin" userId="22a64537f81cd252" providerId="LiveId" clId="{4FD0018E-2865-43AE-A9BE-DCB39EAFF053}" dt="2021-07-13T14:27:27.804" v="7743" actId="1076"/>
        <pc:sldMkLst>
          <pc:docMk/>
          <pc:sldMk cId="3306305713" sldId="290"/>
        </pc:sldMkLst>
        <pc:spChg chg="mod">
          <ac:chgData name="Lee Sangjin" userId="22a64537f81cd252" providerId="LiveId" clId="{4FD0018E-2865-43AE-A9BE-DCB39EAFF053}" dt="2021-07-13T14:19:54.513" v="7665" actId="20577"/>
          <ac:spMkLst>
            <pc:docMk/>
            <pc:sldMk cId="3306305713" sldId="290"/>
            <ac:spMk id="3" creationId="{A2329454-58E5-4EEF-B9CE-2F101E42D129}"/>
          </ac:spMkLst>
        </pc:spChg>
        <pc:picChg chg="add mod">
          <ac:chgData name="Lee Sangjin" userId="22a64537f81cd252" providerId="LiveId" clId="{4FD0018E-2865-43AE-A9BE-DCB39EAFF053}" dt="2021-07-13T14:27:09.963" v="7736" actId="1076"/>
          <ac:picMkLst>
            <pc:docMk/>
            <pc:sldMk cId="3306305713" sldId="290"/>
            <ac:picMk id="9" creationId="{F78C8ADB-572A-4C57-BFCF-74D7DF40312C}"/>
          </ac:picMkLst>
        </pc:picChg>
        <pc:picChg chg="del">
          <ac:chgData name="Lee Sangjin" userId="22a64537f81cd252" providerId="LiveId" clId="{4FD0018E-2865-43AE-A9BE-DCB39EAFF053}" dt="2021-07-13T14:15:50.711" v="7136" actId="478"/>
          <ac:picMkLst>
            <pc:docMk/>
            <pc:sldMk cId="3306305713" sldId="290"/>
            <ac:picMk id="10" creationId="{12D31ECC-EE21-4ED0-9864-7AF6FCED0D98}"/>
          </ac:picMkLst>
        </pc:picChg>
        <pc:picChg chg="add mod">
          <ac:chgData name="Lee Sangjin" userId="22a64537f81cd252" providerId="LiveId" clId="{4FD0018E-2865-43AE-A9BE-DCB39EAFF053}" dt="2021-07-13T14:27:08.957" v="7735" actId="1076"/>
          <ac:picMkLst>
            <pc:docMk/>
            <pc:sldMk cId="3306305713" sldId="290"/>
            <ac:picMk id="12" creationId="{7773631F-688D-49C9-95D4-AF96CBB194AB}"/>
          </ac:picMkLst>
        </pc:picChg>
        <pc:picChg chg="add mod">
          <ac:chgData name="Lee Sangjin" userId="22a64537f81cd252" providerId="LiveId" clId="{4FD0018E-2865-43AE-A9BE-DCB39EAFF053}" dt="2021-07-13T14:27:12.128" v="7737" actId="1076"/>
          <ac:picMkLst>
            <pc:docMk/>
            <pc:sldMk cId="3306305713" sldId="290"/>
            <ac:picMk id="13" creationId="{DBF87564-3E09-43E4-B6A0-CC6C9E70681A}"/>
          </ac:picMkLst>
        </pc:picChg>
        <pc:picChg chg="del">
          <ac:chgData name="Lee Sangjin" userId="22a64537f81cd252" providerId="LiveId" clId="{4FD0018E-2865-43AE-A9BE-DCB39EAFF053}" dt="2021-07-13T14:15:51.070" v="7137" actId="478"/>
          <ac:picMkLst>
            <pc:docMk/>
            <pc:sldMk cId="3306305713" sldId="290"/>
            <ac:picMk id="14" creationId="{15341C1E-0572-4E74-897A-A38348ECAD75}"/>
          </ac:picMkLst>
        </pc:picChg>
        <pc:picChg chg="add mod">
          <ac:chgData name="Lee Sangjin" userId="22a64537f81cd252" providerId="LiveId" clId="{4FD0018E-2865-43AE-A9BE-DCB39EAFF053}" dt="2021-07-13T14:27:15.221" v="7740" actId="1076"/>
          <ac:picMkLst>
            <pc:docMk/>
            <pc:sldMk cId="3306305713" sldId="290"/>
            <ac:picMk id="16" creationId="{E35002ED-38B0-45E0-9F35-83A7F36887BF}"/>
          </ac:picMkLst>
        </pc:picChg>
        <pc:picChg chg="add mod">
          <ac:chgData name="Lee Sangjin" userId="22a64537f81cd252" providerId="LiveId" clId="{4FD0018E-2865-43AE-A9BE-DCB39EAFF053}" dt="2021-07-13T14:27:27.804" v="7743" actId="1076"/>
          <ac:picMkLst>
            <pc:docMk/>
            <pc:sldMk cId="3306305713" sldId="290"/>
            <ac:picMk id="18" creationId="{08282C5B-62A1-4514-8A15-F821C1A2E6DF}"/>
          </ac:picMkLst>
        </pc:picChg>
      </pc:sldChg>
      <pc:sldChg chg="addSp delSp modSp add mod">
        <pc:chgData name="Lee Sangjin" userId="22a64537f81cd252" providerId="LiveId" clId="{4FD0018E-2865-43AE-A9BE-DCB39EAFF053}" dt="2021-07-13T14:29:51.419" v="7789" actId="1076"/>
        <pc:sldMkLst>
          <pc:docMk/>
          <pc:sldMk cId="465859512" sldId="291"/>
        </pc:sldMkLst>
        <pc:spChg chg="mod">
          <ac:chgData name="Lee Sangjin" userId="22a64537f81cd252" providerId="LiveId" clId="{4FD0018E-2865-43AE-A9BE-DCB39EAFF053}" dt="2021-07-13T14:29:03.011" v="7779" actId="113"/>
          <ac:spMkLst>
            <pc:docMk/>
            <pc:sldMk cId="465859512" sldId="291"/>
            <ac:spMk id="3" creationId="{A2329454-58E5-4EEF-B9CE-2F101E42D129}"/>
          </ac:spMkLst>
        </pc:spChg>
        <pc:picChg chg="del">
          <ac:chgData name="Lee Sangjin" userId="22a64537f81cd252" providerId="LiveId" clId="{4FD0018E-2865-43AE-A9BE-DCB39EAFF053}" dt="2021-07-13T14:28:57.264" v="7774" actId="478"/>
          <ac:picMkLst>
            <pc:docMk/>
            <pc:sldMk cId="465859512" sldId="291"/>
            <ac:picMk id="9" creationId="{F78C8ADB-572A-4C57-BFCF-74D7DF40312C}"/>
          </ac:picMkLst>
        </pc:picChg>
        <pc:picChg chg="add mod">
          <ac:chgData name="Lee Sangjin" userId="22a64537f81cd252" providerId="LiveId" clId="{4FD0018E-2865-43AE-A9BE-DCB39EAFF053}" dt="2021-07-13T14:29:39.075" v="7786" actId="1076"/>
          <ac:picMkLst>
            <pc:docMk/>
            <pc:sldMk cId="465859512" sldId="291"/>
            <ac:picMk id="10" creationId="{CF30DC39-ED19-4794-8CF0-C2A3572A8C76}"/>
          </ac:picMkLst>
        </pc:picChg>
        <pc:picChg chg="del">
          <ac:chgData name="Lee Sangjin" userId="22a64537f81cd252" providerId="LiveId" clId="{4FD0018E-2865-43AE-A9BE-DCB39EAFF053}" dt="2021-07-13T14:28:56.927" v="7773" actId="478"/>
          <ac:picMkLst>
            <pc:docMk/>
            <pc:sldMk cId="465859512" sldId="291"/>
            <ac:picMk id="12" creationId="{7773631F-688D-49C9-95D4-AF96CBB194AB}"/>
          </ac:picMkLst>
        </pc:picChg>
        <pc:picChg chg="del">
          <ac:chgData name="Lee Sangjin" userId="22a64537f81cd252" providerId="LiveId" clId="{4FD0018E-2865-43AE-A9BE-DCB39EAFF053}" dt="2021-07-13T14:28:57.642" v="7775" actId="478"/>
          <ac:picMkLst>
            <pc:docMk/>
            <pc:sldMk cId="465859512" sldId="291"/>
            <ac:picMk id="13" creationId="{DBF87564-3E09-43E4-B6A0-CC6C9E70681A}"/>
          </ac:picMkLst>
        </pc:picChg>
        <pc:picChg chg="add mod">
          <ac:chgData name="Lee Sangjin" userId="22a64537f81cd252" providerId="LiveId" clId="{4FD0018E-2865-43AE-A9BE-DCB39EAFF053}" dt="2021-07-13T14:29:51.419" v="7789" actId="1076"/>
          <ac:picMkLst>
            <pc:docMk/>
            <pc:sldMk cId="465859512" sldId="291"/>
            <ac:picMk id="14" creationId="{5FA7BDD9-2A2A-4A2B-BE6B-DAAD62BED0B3}"/>
          </ac:picMkLst>
        </pc:picChg>
        <pc:picChg chg="add mod">
          <ac:chgData name="Lee Sangjin" userId="22a64537f81cd252" providerId="LiveId" clId="{4FD0018E-2865-43AE-A9BE-DCB39EAFF053}" dt="2021-07-13T14:29:40.262" v="7787" actId="1076"/>
          <ac:picMkLst>
            <pc:docMk/>
            <pc:sldMk cId="465859512" sldId="291"/>
            <ac:picMk id="15" creationId="{295C3104-22C3-42C6-957F-03BFBE399BB4}"/>
          </ac:picMkLst>
        </pc:picChg>
        <pc:picChg chg="del">
          <ac:chgData name="Lee Sangjin" userId="22a64537f81cd252" providerId="LiveId" clId="{4FD0018E-2865-43AE-A9BE-DCB39EAFF053}" dt="2021-07-13T14:28:58.118" v="7776" actId="478"/>
          <ac:picMkLst>
            <pc:docMk/>
            <pc:sldMk cId="465859512" sldId="291"/>
            <ac:picMk id="16" creationId="{E35002ED-38B0-45E0-9F35-83A7F36887BF}"/>
          </ac:picMkLst>
        </pc:picChg>
        <pc:picChg chg="del">
          <ac:chgData name="Lee Sangjin" userId="22a64537f81cd252" providerId="LiveId" clId="{4FD0018E-2865-43AE-A9BE-DCB39EAFF053}" dt="2021-07-13T14:28:58.444" v="7777" actId="478"/>
          <ac:picMkLst>
            <pc:docMk/>
            <pc:sldMk cId="465859512" sldId="291"/>
            <ac:picMk id="18" creationId="{08282C5B-62A1-4514-8A15-F821C1A2E6DF}"/>
          </ac:picMkLst>
        </pc:picChg>
      </pc:sldChg>
      <pc:sldChg chg="addSp delSp modSp add del mod ord">
        <pc:chgData name="Lee Sangjin" userId="22a64537f81cd252" providerId="LiveId" clId="{4FD0018E-2865-43AE-A9BE-DCB39EAFF053}" dt="2021-07-13T14:27:30.920" v="7744" actId="47"/>
        <pc:sldMkLst>
          <pc:docMk/>
          <pc:sldMk cId="3551677092" sldId="291"/>
        </pc:sldMkLst>
        <pc:spChg chg="mod">
          <ac:chgData name="Lee Sangjin" userId="22a64537f81cd252" providerId="LiveId" clId="{4FD0018E-2865-43AE-A9BE-DCB39EAFF053}" dt="2021-07-13T14:23:47.601" v="7703" actId="20577"/>
          <ac:spMkLst>
            <pc:docMk/>
            <pc:sldMk cId="3551677092" sldId="291"/>
            <ac:spMk id="3" creationId="{A2329454-58E5-4EEF-B9CE-2F101E42D129}"/>
          </ac:spMkLst>
        </pc:spChg>
        <pc:picChg chg="del">
          <ac:chgData name="Lee Sangjin" userId="22a64537f81cd252" providerId="LiveId" clId="{4FD0018E-2865-43AE-A9BE-DCB39EAFF053}" dt="2021-07-13T14:22:52.733" v="7690" actId="478"/>
          <ac:picMkLst>
            <pc:docMk/>
            <pc:sldMk cId="3551677092" sldId="291"/>
            <ac:picMk id="9" creationId="{F78C8ADB-572A-4C57-BFCF-74D7DF40312C}"/>
          </ac:picMkLst>
        </pc:picChg>
        <pc:picChg chg="add mod modCrop">
          <ac:chgData name="Lee Sangjin" userId="22a64537f81cd252" providerId="LiveId" clId="{4FD0018E-2865-43AE-A9BE-DCB39EAFF053}" dt="2021-07-13T14:26:25.094" v="7731" actId="1076"/>
          <ac:picMkLst>
            <pc:docMk/>
            <pc:sldMk cId="3551677092" sldId="291"/>
            <ac:picMk id="10" creationId="{F3A221EE-D205-479F-85D2-9E64E63D6C46}"/>
          </ac:picMkLst>
        </pc:picChg>
        <pc:picChg chg="del">
          <ac:chgData name="Lee Sangjin" userId="22a64537f81cd252" providerId="LiveId" clId="{4FD0018E-2865-43AE-A9BE-DCB39EAFF053}" dt="2021-07-13T14:22:53.088" v="7691" actId="478"/>
          <ac:picMkLst>
            <pc:docMk/>
            <pc:sldMk cId="3551677092" sldId="291"/>
            <ac:picMk id="12" creationId="{7773631F-688D-49C9-95D4-AF96CBB194AB}"/>
          </ac:picMkLst>
        </pc:picChg>
        <pc:picChg chg="del">
          <ac:chgData name="Lee Sangjin" userId="22a64537f81cd252" providerId="LiveId" clId="{4FD0018E-2865-43AE-A9BE-DCB39EAFF053}" dt="2021-07-13T14:22:53.539" v="7692" actId="478"/>
          <ac:picMkLst>
            <pc:docMk/>
            <pc:sldMk cId="3551677092" sldId="291"/>
            <ac:picMk id="13" creationId="{DBF87564-3E09-43E4-B6A0-CC6C9E70681A}"/>
          </ac:picMkLst>
        </pc:picChg>
        <pc:picChg chg="add mod">
          <ac:chgData name="Lee Sangjin" userId="22a64537f81cd252" providerId="LiveId" clId="{4FD0018E-2865-43AE-A9BE-DCB39EAFF053}" dt="2021-07-13T14:26:26.384" v="7732" actId="1076"/>
          <ac:picMkLst>
            <pc:docMk/>
            <pc:sldMk cId="3551677092" sldId="291"/>
            <ac:picMk id="14" creationId="{AEF0143B-525D-4580-9F0D-A0B4DBCA8BD3}"/>
          </ac:picMkLst>
        </pc:picChg>
        <pc:picChg chg="add del mod">
          <ac:chgData name="Lee Sangjin" userId="22a64537f81cd252" providerId="LiveId" clId="{4FD0018E-2865-43AE-A9BE-DCB39EAFF053}" dt="2021-07-13T14:26:08.142" v="7721" actId="478"/>
          <ac:picMkLst>
            <pc:docMk/>
            <pc:sldMk cId="3551677092" sldId="291"/>
            <ac:picMk id="16" creationId="{E35002ED-38B0-45E0-9F35-83A7F36887BF}"/>
          </ac:picMkLst>
        </pc:picChg>
        <pc:picChg chg="add mod">
          <ac:chgData name="Lee Sangjin" userId="22a64537f81cd252" providerId="LiveId" clId="{4FD0018E-2865-43AE-A9BE-DCB39EAFF053}" dt="2021-07-13T14:26:20.089" v="7728" actId="1076"/>
          <ac:picMkLst>
            <pc:docMk/>
            <pc:sldMk cId="3551677092" sldId="291"/>
            <ac:picMk id="17" creationId="{22CAF5F0-27E1-4A35-B2A2-ECC7103DDC37}"/>
          </ac:picMkLst>
        </pc:picChg>
        <pc:picChg chg="add mod">
          <ac:chgData name="Lee Sangjin" userId="22a64537f81cd252" providerId="LiveId" clId="{4FD0018E-2865-43AE-A9BE-DCB39EAFF053}" dt="2021-07-13T14:26:32.528" v="7734" actId="1076"/>
          <ac:picMkLst>
            <pc:docMk/>
            <pc:sldMk cId="3551677092" sldId="291"/>
            <ac:picMk id="18" creationId="{2D73A49A-DE4C-4C97-8FFD-B6E00C018096}"/>
          </ac:picMkLst>
        </pc:picChg>
      </pc:sldChg>
      <pc:sldChg chg="addSp delSp modSp add mod">
        <pc:chgData name="Lee Sangjin" userId="22a64537f81cd252" providerId="LiveId" clId="{4FD0018E-2865-43AE-A9BE-DCB39EAFF053}" dt="2021-07-13T14:33:54.509" v="8270" actId="1076"/>
        <pc:sldMkLst>
          <pc:docMk/>
          <pc:sldMk cId="1197307442" sldId="292"/>
        </pc:sldMkLst>
        <pc:spChg chg="mod">
          <ac:chgData name="Lee Sangjin" userId="22a64537f81cd252" providerId="LiveId" clId="{4FD0018E-2865-43AE-A9BE-DCB39EAFF053}" dt="2021-07-13T14:32:35.715" v="8246" actId="20577"/>
          <ac:spMkLst>
            <pc:docMk/>
            <pc:sldMk cId="1197307442" sldId="292"/>
            <ac:spMk id="3" creationId="{A2329454-58E5-4EEF-B9CE-2F101E42D129}"/>
          </ac:spMkLst>
        </pc:spChg>
        <pc:picChg chg="add mod">
          <ac:chgData name="Lee Sangjin" userId="22a64537f81cd252" providerId="LiveId" clId="{4FD0018E-2865-43AE-A9BE-DCB39EAFF053}" dt="2021-07-13T14:33:51.515" v="8268" actId="1076"/>
          <ac:picMkLst>
            <pc:docMk/>
            <pc:sldMk cId="1197307442" sldId="292"/>
            <ac:picMk id="9" creationId="{D78BD360-68F9-4C3D-B4F8-302C117BCD63}"/>
          </ac:picMkLst>
        </pc:picChg>
        <pc:picChg chg="del">
          <ac:chgData name="Lee Sangjin" userId="22a64537f81cd252" providerId="LiveId" clId="{4FD0018E-2865-43AE-A9BE-DCB39EAFF053}" dt="2021-07-13T14:31:07.161" v="7792" actId="478"/>
          <ac:picMkLst>
            <pc:docMk/>
            <pc:sldMk cId="1197307442" sldId="292"/>
            <ac:picMk id="10" creationId="{CF30DC39-ED19-4794-8CF0-C2A3572A8C76}"/>
          </ac:picMkLst>
        </pc:picChg>
        <pc:picChg chg="add mod">
          <ac:chgData name="Lee Sangjin" userId="22a64537f81cd252" providerId="LiveId" clId="{4FD0018E-2865-43AE-A9BE-DCB39EAFF053}" dt="2021-07-13T14:33:52.798" v="8269" actId="1076"/>
          <ac:picMkLst>
            <pc:docMk/>
            <pc:sldMk cId="1197307442" sldId="292"/>
            <ac:picMk id="12" creationId="{6B0889B8-F905-40AB-BA30-76A6C0241498}"/>
          </ac:picMkLst>
        </pc:picChg>
        <pc:picChg chg="del">
          <ac:chgData name="Lee Sangjin" userId="22a64537f81cd252" providerId="LiveId" clId="{4FD0018E-2865-43AE-A9BE-DCB39EAFF053}" dt="2021-07-13T14:31:07.501" v="7793" actId="478"/>
          <ac:picMkLst>
            <pc:docMk/>
            <pc:sldMk cId="1197307442" sldId="292"/>
            <ac:picMk id="14" creationId="{5FA7BDD9-2A2A-4A2B-BE6B-DAAD62BED0B3}"/>
          </ac:picMkLst>
        </pc:picChg>
        <pc:picChg chg="del">
          <ac:chgData name="Lee Sangjin" userId="22a64537f81cd252" providerId="LiveId" clId="{4FD0018E-2865-43AE-A9BE-DCB39EAFF053}" dt="2021-07-13T14:31:06.834" v="7791" actId="478"/>
          <ac:picMkLst>
            <pc:docMk/>
            <pc:sldMk cId="1197307442" sldId="292"/>
            <ac:picMk id="15" creationId="{295C3104-22C3-42C6-957F-03BFBE399BB4}"/>
          </ac:picMkLst>
        </pc:picChg>
        <pc:picChg chg="add del mod">
          <ac:chgData name="Lee Sangjin" userId="22a64537f81cd252" providerId="LiveId" clId="{4FD0018E-2865-43AE-A9BE-DCB39EAFF053}" dt="2021-07-13T14:33:42.678" v="8261" actId="478"/>
          <ac:picMkLst>
            <pc:docMk/>
            <pc:sldMk cId="1197307442" sldId="292"/>
            <ac:picMk id="16" creationId="{60FD19C5-4E22-40CF-A314-18F57505F8B9}"/>
          </ac:picMkLst>
        </pc:picChg>
        <pc:picChg chg="add mod">
          <ac:chgData name="Lee Sangjin" userId="22a64537f81cd252" providerId="LiveId" clId="{4FD0018E-2865-43AE-A9BE-DCB39EAFF053}" dt="2021-07-13T14:33:54.509" v="8270" actId="1076"/>
          <ac:picMkLst>
            <pc:docMk/>
            <pc:sldMk cId="1197307442" sldId="292"/>
            <ac:picMk id="17" creationId="{B229F7A2-8795-407A-A534-09D028FCA9FE}"/>
          </ac:picMkLst>
        </pc:picChg>
      </pc:sldChg>
      <pc:sldChg chg="addSp delSp modSp add mod">
        <pc:chgData name="Lee Sangjin" userId="22a64537f81cd252" providerId="LiveId" clId="{4FD0018E-2865-43AE-A9BE-DCB39EAFF053}" dt="2021-07-13T16:24:45.634" v="9863" actId="20577"/>
        <pc:sldMkLst>
          <pc:docMk/>
          <pc:sldMk cId="1108078385" sldId="293"/>
        </pc:sldMkLst>
        <pc:spChg chg="mod">
          <ac:chgData name="Lee Sangjin" userId="22a64537f81cd252" providerId="LiveId" clId="{4FD0018E-2865-43AE-A9BE-DCB39EAFF053}" dt="2021-07-13T16:24:45.634" v="9863" actId="20577"/>
          <ac:spMkLst>
            <pc:docMk/>
            <pc:sldMk cId="1108078385" sldId="293"/>
            <ac:spMk id="3" creationId="{31E14676-B8B6-4BE9-8762-CBB21368A252}"/>
          </ac:spMkLst>
        </pc:spChg>
        <pc:picChg chg="del">
          <ac:chgData name="Lee Sangjin" userId="22a64537f81cd252" providerId="LiveId" clId="{4FD0018E-2865-43AE-A9BE-DCB39EAFF053}" dt="2021-07-13T16:00:18.372" v="8957" actId="478"/>
          <ac:picMkLst>
            <pc:docMk/>
            <pc:sldMk cId="1108078385" sldId="293"/>
            <ac:picMk id="9" creationId="{0CD0BF91-CAE5-42B5-B356-B258F201FBEC}"/>
          </ac:picMkLst>
        </pc:picChg>
        <pc:picChg chg="add del mod">
          <ac:chgData name="Lee Sangjin" userId="22a64537f81cd252" providerId="LiveId" clId="{4FD0018E-2865-43AE-A9BE-DCB39EAFF053}" dt="2021-07-13T16:03:53.515" v="9242" actId="22"/>
          <ac:picMkLst>
            <pc:docMk/>
            <pc:sldMk cId="1108078385" sldId="293"/>
            <ac:picMk id="10" creationId="{2E092133-C946-47B2-8398-4403692CCA7C}"/>
          </ac:picMkLst>
        </pc:picChg>
        <pc:picChg chg="del">
          <ac:chgData name="Lee Sangjin" userId="22a64537f81cd252" providerId="LiveId" clId="{4FD0018E-2865-43AE-A9BE-DCB39EAFF053}" dt="2021-07-13T16:00:18.035" v="8956" actId="478"/>
          <ac:picMkLst>
            <pc:docMk/>
            <pc:sldMk cId="1108078385" sldId="293"/>
            <ac:picMk id="11" creationId="{96278AB3-AC36-4B7E-BB46-827C547EE512}"/>
          </ac:picMkLst>
        </pc:picChg>
        <pc:picChg chg="del">
          <ac:chgData name="Lee Sangjin" userId="22a64537f81cd252" providerId="LiveId" clId="{4FD0018E-2865-43AE-A9BE-DCB39EAFF053}" dt="2021-07-13T16:00:18.674" v="8958" actId="478"/>
          <ac:picMkLst>
            <pc:docMk/>
            <pc:sldMk cId="1108078385" sldId="293"/>
            <ac:picMk id="13" creationId="{8B68930F-0DB5-4BB3-AB2B-D2C1E8363E3B}"/>
          </ac:picMkLst>
        </pc:picChg>
        <pc:picChg chg="del">
          <ac:chgData name="Lee Sangjin" userId="22a64537f81cd252" providerId="LiveId" clId="{4FD0018E-2865-43AE-A9BE-DCB39EAFF053}" dt="2021-07-13T16:00:18.964" v="8959" actId="478"/>
          <ac:picMkLst>
            <pc:docMk/>
            <pc:sldMk cId="1108078385" sldId="293"/>
            <ac:picMk id="15" creationId="{DA9FDD19-48D0-46F4-AEA2-766EE66E1012}"/>
          </ac:picMkLst>
        </pc:picChg>
      </pc:sldChg>
      <pc:sldChg chg="addSp delSp modSp add mod">
        <pc:chgData name="Lee Sangjin" userId="22a64537f81cd252" providerId="LiveId" clId="{4FD0018E-2865-43AE-A9BE-DCB39EAFF053}" dt="2021-07-13T16:19:47.608" v="9814" actId="1076"/>
        <pc:sldMkLst>
          <pc:docMk/>
          <pc:sldMk cId="2377957503" sldId="294"/>
        </pc:sldMkLst>
        <pc:spChg chg="mod">
          <ac:chgData name="Lee Sangjin" userId="22a64537f81cd252" providerId="LiveId" clId="{4FD0018E-2865-43AE-A9BE-DCB39EAFF053}" dt="2021-07-13T16:17:40.963" v="9793" actId="6549"/>
          <ac:spMkLst>
            <pc:docMk/>
            <pc:sldMk cId="2377957503" sldId="294"/>
            <ac:spMk id="3" creationId="{31E14676-B8B6-4BE9-8762-CBB21368A252}"/>
          </ac:spMkLst>
        </pc:spChg>
        <pc:picChg chg="add del mod">
          <ac:chgData name="Lee Sangjin" userId="22a64537f81cd252" providerId="LiveId" clId="{4FD0018E-2865-43AE-A9BE-DCB39EAFF053}" dt="2021-07-13T16:18:24.583" v="9794" actId="478"/>
          <ac:picMkLst>
            <pc:docMk/>
            <pc:sldMk cId="2377957503" sldId="294"/>
            <ac:picMk id="9" creationId="{B88F3364-7DBA-47F1-A32C-8253BADCC480}"/>
          </ac:picMkLst>
        </pc:picChg>
        <pc:picChg chg="add mod">
          <ac:chgData name="Lee Sangjin" userId="22a64537f81cd252" providerId="LiveId" clId="{4FD0018E-2865-43AE-A9BE-DCB39EAFF053}" dt="2021-07-13T16:19:47.608" v="9814" actId="1076"/>
          <ac:picMkLst>
            <pc:docMk/>
            <pc:sldMk cId="2377957503" sldId="294"/>
            <ac:picMk id="11" creationId="{E3A9DF3C-D0BA-44D4-96CF-B2FE3F7954C9}"/>
          </ac:picMkLst>
        </pc:picChg>
        <pc:picChg chg="add del mod">
          <ac:chgData name="Lee Sangjin" userId="22a64537f81cd252" providerId="LiveId" clId="{4FD0018E-2865-43AE-A9BE-DCB39EAFF053}" dt="2021-07-13T16:19:25.886" v="9807" actId="478"/>
          <ac:picMkLst>
            <pc:docMk/>
            <pc:sldMk cId="2377957503" sldId="294"/>
            <ac:picMk id="13" creationId="{E59859CA-752E-4A1C-8D59-570981EEB966}"/>
          </ac:picMkLst>
        </pc:picChg>
        <pc:picChg chg="add del mod">
          <ac:chgData name="Lee Sangjin" userId="22a64537f81cd252" providerId="LiveId" clId="{4FD0018E-2865-43AE-A9BE-DCB39EAFF053}" dt="2021-07-13T16:19:25.622" v="9806" actId="478"/>
          <ac:picMkLst>
            <pc:docMk/>
            <pc:sldMk cId="2377957503" sldId="294"/>
            <ac:picMk id="15" creationId="{C46C2A7F-E569-44DB-9A3B-5DD9AA007E7E}"/>
          </ac:picMkLst>
        </pc:picChg>
        <pc:picChg chg="add del mod">
          <ac:chgData name="Lee Sangjin" userId="22a64537f81cd252" providerId="LiveId" clId="{4FD0018E-2865-43AE-A9BE-DCB39EAFF053}" dt="2021-07-13T16:19:25.278" v="9805" actId="478"/>
          <ac:picMkLst>
            <pc:docMk/>
            <pc:sldMk cId="2377957503" sldId="294"/>
            <ac:picMk id="17" creationId="{E410E755-4725-4DE1-9215-F0D4AF2C0750}"/>
          </ac:picMkLst>
        </pc:picChg>
        <pc:picChg chg="add mod">
          <ac:chgData name="Lee Sangjin" userId="22a64537f81cd252" providerId="LiveId" clId="{4FD0018E-2865-43AE-A9BE-DCB39EAFF053}" dt="2021-07-13T16:19:46.426" v="9813" actId="14100"/>
          <ac:picMkLst>
            <pc:docMk/>
            <pc:sldMk cId="2377957503" sldId="294"/>
            <ac:picMk id="19" creationId="{DA32DB51-FFEC-423B-B538-A692F38D52B5}"/>
          </ac:picMkLst>
        </pc:picChg>
      </pc:sldChg>
      <pc:sldChg chg="addSp delSp modSp add mod">
        <pc:chgData name="Lee Sangjin" userId="22a64537f81cd252" providerId="LiveId" clId="{4FD0018E-2865-43AE-A9BE-DCB39EAFF053}" dt="2021-07-13T16:21:53.219" v="9828" actId="1076"/>
        <pc:sldMkLst>
          <pc:docMk/>
          <pc:sldMk cId="1548277577" sldId="295"/>
        </pc:sldMkLst>
        <pc:picChg chg="add mod">
          <ac:chgData name="Lee Sangjin" userId="22a64537f81cd252" providerId="LiveId" clId="{4FD0018E-2865-43AE-A9BE-DCB39EAFF053}" dt="2021-07-13T16:20:06.349" v="9819" actId="1076"/>
          <ac:picMkLst>
            <pc:docMk/>
            <pc:sldMk cId="1548277577" sldId="295"/>
            <ac:picMk id="9" creationId="{DC83F72F-F41E-49DA-8B69-E79F37C33A13}"/>
          </ac:picMkLst>
        </pc:picChg>
        <pc:picChg chg="mod">
          <ac:chgData name="Lee Sangjin" userId="22a64537f81cd252" providerId="LiveId" clId="{4FD0018E-2865-43AE-A9BE-DCB39EAFF053}" dt="2021-07-13T16:19:53.337" v="9817" actId="1076"/>
          <ac:picMkLst>
            <pc:docMk/>
            <pc:sldMk cId="1548277577" sldId="295"/>
            <ac:picMk id="11" creationId="{E3A9DF3C-D0BA-44D4-96CF-B2FE3F7954C9}"/>
          </ac:picMkLst>
        </pc:picChg>
        <pc:picChg chg="add mod">
          <ac:chgData name="Lee Sangjin" userId="22a64537f81cd252" providerId="LiveId" clId="{4FD0018E-2865-43AE-A9BE-DCB39EAFF053}" dt="2021-07-13T16:20:19.446" v="9821" actId="1076"/>
          <ac:picMkLst>
            <pc:docMk/>
            <pc:sldMk cId="1548277577" sldId="295"/>
            <ac:picMk id="12" creationId="{FDAF4712-1FF8-41E3-90DE-AA39AA1502A0}"/>
          </ac:picMkLst>
        </pc:picChg>
        <pc:picChg chg="add mod">
          <ac:chgData name="Lee Sangjin" userId="22a64537f81cd252" providerId="LiveId" clId="{4FD0018E-2865-43AE-A9BE-DCB39EAFF053}" dt="2021-07-13T16:20:34.354" v="9823" actId="1076"/>
          <ac:picMkLst>
            <pc:docMk/>
            <pc:sldMk cId="1548277577" sldId="295"/>
            <ac:picMk id="14" creationId="{67FD6C1B-9A7A-45C5-B590-6FAE3F038E32}"/>
          </ac:picMkLst>
        </pc:picChg>
        <pc:picChg chg="add mod">
          <ac:chgData name="Lee Sangjin" userId="22a64537f81cd252" providerId="LiveId" clId="{4FD0018E-2865-43AE-A9BE-DCB39EAFF053}" dt="2021-07-13T16:21:08.519" v="9826" actId="1440"/>
          <ac:picMkLst>
            <pc:docMk/>
            <pc:sldMk cId="1548277577" sldId="295"/>
            <ac:picMk id="16" creationId="{38F46AC9-1E88-460B-8CA7-A73C5FBA081B}"/>
          </ac:picMkLst>
        </pc:picChg>
        <pc:picChg chg="add mod">
          <ac:chgData name="Lee Sangjin" userId="22a64537f81cd252" providerId="LiveId" clId="{4FD0018E-2865-43AE-A9BE-DCB39EAFF053}" dt="2021-07-13T16:21:53.219" v="9828" actId="1076"/>
          <ac:picMkLst>
            <pc:docMk/>
            <pc:sldMk cId="1548277577" sldId="295"/>
            <ac:picMk id="18" creationId="{EDDD6C82-5E68-4576-87AA-D058FE0E704C}"/>
          </ac:picMkLst>
        </pc:picChg>
        <pc:picChg chg="del">
          <ac:chgData name="Lee Sangjin" userId="22a64537f81cd252" providerId="LiveId" clId="{4FD0018E-2865-43AE-A9BE-DCB39EAFF053}" dt="2021-07-13T16:19:50.026" v="9816" actId="478"/>
          <ac:picMkLst>
            <pc:docMk/>
            <pc:sldMk cId="1548277577" sldId="295"/>
            <ac:picMk id="19" creationId="{DA32DB51-FFEC-423B-B538-A692F38D52B5}"/>
          </ac:picMkLst>
        </pc:picChg>
      </pc:sldChg>
      <pc:sldChg chg="addSp modSp add mod">
        <pc:chgData name="Lee Sangjin" userId="22a64537f81cd252" providerId="LiveId" clId="{4FD0018E-2865-43AE-A9BE-DCB39EAFF053}" dt="2021-07-13T16:23:54.046" v="9846" actId="1076"/>
        <pc:sldMkLst>
          <pc:docMk/>
          <pc:sldMk cId="726130726" sldId="296"/>
        </pc:sldMkLst>
        <pc:spChg chg="mod">
          <ac:chgData name="Lee Sangjin" userId="22a64537f81cd252" providerId="LiveId" clId="{4FD0018E-2865-43AE-A9BE-DCB39EAFF053}" dt="2021-07-13T16:23:52.049" v="9844" actId="20577"/>
          <ac:spMkLst>
            <pc:docMk/>
            <pc:sldMk cId="726130726" sldId="296"/>
            <ac:spMk id="3" creationId="{31E14676-B8B6-4BE9-8762-CBB21368A252}"/>
          </ac:spMkLst>
        </pc:spChg>
        <pc:picChg chg="add mod modCrop">
          <ac:chgData name="Lee Sangjin" userId="22a64537f81cd252" providerId="LiveId" clId="{4FD0018E-2865-43AE-A9BE-DCB39EAFF053}" dt="2021-07-13T16:23:53.321" v="9845" actId="1076"/>
          <ac:picMkLst>
            <pc:docMk/>
            <pc:sldMk cId="726130726" sldId="296"/>
            <ac:picMk id="8" creationId="{8C44028F-A553-47E5-9E99-65BEF87BFA33}"/>
          </ac:picMkLst>
        </pc:picChg>
        <pc:picChg chg="add mod">
          <ac:chgData name="Lee Sangjin" userId="22a64537f81cd252" providerId="LiveId" clId="{4FD0018E-2865-43AE-A9BE-DCB39EAFF053}" dt="2021-07-13T16:23:54.046" v="9846" actId="1076"/>
          <ac:picMkLst>
            <pc:docMk/>
            <pc:sldMk cId="726130726" sldId="296"/>
            <ac:picMk id="10" creationId="{E91FA312-8641-4AC8-88D5-5F68DA3F36F0}"/>
          </ac:picMkLst>
        </pc:picChg>
      </pc:sldChg>
      <pc:sldChg chg="add del">
        <pc:chgData name="Lee Sangjin" userId="22a64537f81cd252" providerId="LiveId" clId="{4FD0018E-2865-43AE-A9BE-DCB39EAFF053}" dt="2021-07-13T16:24:19.284" v="9849" actId="47"/>
        <pc:sldMkLst>
          <pc:docMk/>
          <pc:sldMk cId="3522280659" sldId="297"/>
        </pc:sldMkLst>
      </pc:sldChg>
      <pc:sldChg chg="addSp modSp add mod">
        <pc:chgData name="Lee Sangjin" userId="22a64537f81cd252" providerId="LiveId" clId="{4FD0018E-2865-43AE-A9BE-DCB39EAFF053}" dt="2021-07-13T16:26:59.260" v="9930" actId="20577"/>
        <pc:sldMkLst>
          <pc:docMk/>
          <pc:sldMk cId="187411754" sldId="298"/>
        </pc:sldMkLst>
        <pc:spChg chg="mod">
          <ac:chgData name="Lee Sangjin" userId="22a64537f81cd252" providerId="LiveId" clId="{4FD0018E-2865-43AE-A9BE-DCB39EAFF053}" dt="2021-07-13T16:26:59.260" v="9930" actId="20577"/>
          <ac:spMkLst>
            <pc:docMk/>
            <pc:sldMk cId="187411754" sldId="298"/>
            <ac:spMk id="3" creationId="{31E14676-B8B6-4BE9-8762-CBB21368A252}"/>
          </ac:spMkLst>
        </pc:spChg>
        <pc:picChg chg="add mod">
          <ac:chgData name="Lee Sangjin" userId="22a64537f81cd252" providerId="LiveId" clId="{4FD0018E-2865-43AE-A9BE-DCB39EAFF053}" dt="2021-07-13T16:26:36.780" v="9901" actId="1076"/>
          <ac:picMkLst>
            <pc:docMk/>
            <pc:sldMk cId="187411754" sldId="298"/>
            <ac:picMk id="9" creationId="{4631DB58-3AE1-4B64-A6D2-CBB30A16B76D}"/>
          </ac:picMkLst>
        </pc:picChg>
        <pc:picChg chg="add mod">
          <ac:chgData name="Lee Sangjin" userId="22a64537f81cd252" providerId="LiveId" clId="{4FD0018E-2865-43AE-A9BE-DCB39EAFF053}" dt="2021-07-13T16:26:39.540" v="9903" actId="1076"/>
          <ac:picMkLst>
            <pc:docMk/>
            <pc:sldMk cId="187411754" sldId="298"/>
            <ac:picMk id="11" creationId="{726CA0F4-E157-4841-924D-CBE97C8B29F7}"/>
          </ac:picMkLst>
        </pc:picChg>
        <pc:picChg chg="add mod modCrop">
          <ac:chgData name="Lee Sangjin" userId="22a64537f81cd252" providerId="LiveId" clId="{4FD0018E-2865-43AE-A9BE-DCB39EAFF053}" dt="2021-07-13T16:26:38.053" v="9902" actId="1076"/>
          <ac:picMkLst>
            <pc:docMk/>
            <pc:sldMk cId="187411754" sldId="298"/>
            <ac:picMk id="12" creationId="{1569B6E7-C019-494A-8FE3-386480A83B13}"/>
          </ac:picMkLst>
        </pc:picChg>
      </pc:sldChg>
      <pc:sldChg chg="addSp delSp modSp add mod">
        <pc:chgData name="Lee Sangjin" userId="22a64537f81cd252" providerId="LiveId" clId="{4FD0018E-2865-43AE-A9BE-DCB39EAFF053}" dt="2021-07-13T16:28:38.924" v="9945" actId="1076"/>
        <pc:sldMkLst>
          <pc:docMk/>
          <pc:sldMk cId="1599753385" sldId="299"/>
        </pc:sldMkLst>
        <pc:picChg chg="del">
          <ac:chgData name="Lee Sangjin" userId="22a64537f81cd252" providerId="LiveId" clId="{4FD0018E-2865-43AE-A9BE-DCB39EAFF053}" dt="2021-07-13T16:28:10.208" v="9932" actId="478"/>
          <ac:picMkLst>
            <pc:docMk/>
            <pc:sldMk cId="1599753385" sldId="299"/>
            <ac:picMk id="9" creationId="{4631DB58-3AE1-4B64-A6D2-CBB30A16B76D}"/>
          </ac:picMkLst>
        </pc:picChg>
        <pc:picChg chg="add mod">
          <ac:chgData name="Lee Sangjin" userId="22a64537f81cd252" providerId="LiveId" clId="{4FD0018E-2865-43AE-A9BE-DCB39EAFF053}" dt="2021-07-13T16:28:38.924" v="9945" actId="1076"/>
          <ac:picMkLst>
            <pc:docMk/>
            <pc:sldMk cId="1599753385" sldId="299"/>
            <ac:picMk id="10" creationId="{A6573353-1515-4607-9EAB-B7358CD26D07}"/>
          </ac:picMkLst>
        </pc:picChg>
        <pc:picChg chg="mod">
          <ac:chgData name="Lee Sangjin" userId="22a64537f81cd252" providerId="LiveId" clId="{4FD0018E-2865-43AE-A9BE-DCB39EAFF053}" dt="2021-07-13T16:28:35.805" v="9943" actId="1076"/>
          <ac:picMkLst>
            <pc:docMk/>
            <pc:sldMk cId="1599753385" sldId="299"/>
            <ac:picMk id="11" creationId="{726CA0F4-E157-4841-924D-CBE97C8B29F7}"/>
          </ac:picMkLst>
        </pc:picChg>
        <pc:picChg chg="del">
          <ac:chgData name="Lee Sangjin" userId="22a64537f81cd252" providerId="LiveId" clId="{4FD0018E-2865-43AE-A9BE-DCB39EAFF053}" dt="2021-07-13T16:28:10.627" v="9933" actId="478"/>
          <ac:picMkLst>
            <pc:docMk/>
            <pc:sldMk cId="1599753385" sldId="299"/>
            <ac:picMk id="12" creationId="{1569B6E7-C019-494A-8FE3-386480A83B13}"/>
          </ac:picMkLst>
        </pc:picChg>
      </pc:sldChg>
      <pc:sldChg chg="addSp modSp add mod">
        <pc:chgData name="Lee Sangjin" userId="22a64537f81cd252" providerId="LiveId" clId="{4FD0018E-2865-43AE-A9BE-DCB39EAFF053}" dt="2021-07-13T16:35:06.151" v="10319" actId="313"/>
        <pc:sldMkLst>
          <pc:docMk/>
          <pc:sldMk cId="2321682157" sldId="300"/>
        </pc:sldMkLst>
        <pc:spChg chg="mod">
          <ac:chgData name="Lee Sangjin" userId="22a64537f81cd252" providerId="LiveId" clId="{4FD0018E-2865-43AE-A9BE-DCB39EAFF053}" dt="2021-07-13T16:32:18.600" v="10278" actId="20577"/>
          <ac:spMkLst>
            <pc:docMk/>
            <pc:sldMk cId="2321682157" sldId="300"/>
            <ac:spMk id="3" creationId="{31E14676-B8B6-4BE9-8762-CBB21368A252}"/>
          </ac:spMkLst>
        </pc:spChg>
        <pc:spChg chg="mod">
          <ac:chgData name="Lee Sangjin" userId="22a64537f81cd252" providerId="LiveId" clId="{4FD0018E-2865-43AE-A9BE-DCB39EAFF053}" dt="2021-07-13T16:35:06.151" v="10319" actId="313"/>
          <ac:spMkLst>
            <pc:docMk/>
            <pc:sldMk cId="2321682157" sldId="300"/>
            <ac:spMk id="7" creationId="{87B5C867-BFDA-421A-B87C-C42AA8E41772}"/>
          </ac:spMkLst>
        </pc:spChg>
        <pc:picChg chg="add mod">
          <ac:chgData name="Lee Sangjin" userId="22a64537f81cd252" providerId="LiveId" clId="{4FD0018E-2865-43AE-A9BE-DCB39EAFF053}" dt="2021-07-13T16:32:42.225" v="10280" actId="1076"/>
          <ac:picMkLst>
            <pc:docMk/>
            <pc:sldMk cId="2321682157" sldId="300"/>
            <ac:picMk id="9" creationId="{B75658BE-50AF-419E-8E7D-9F9DF05CD27D}"/>
          </ac:picMkLst>
        </pc:picChg>
        <pc:picChg chg="add mod">
          <ac:chgData name="Lee Sangjin" userId="22a64537f81cd252" providerId="LiveId" clId="{4FD0018E-2865-43AE-A9BE-DCB39EAFF053}" dt="2021-07-13T16:33:00.271" v="10282" actId="1076"/>
          <ac:picMkLst>
            <pc:docMk/>
            <pc:sldMk cId="2321682157" sldId="300"/>
            <ac:picMk id="11" creationId="{D5C36CA0-7AB8-407F-A9F6-C1D8E2333284}"/>
          </ac:picMkLst>
        </pc:picChg>
        <pc:picChg chg="add mod">
          <ac:chgData name="Lee Sangjin" userId="22a64537f81cd252" providerId="LiveId" clId="{4FD0018E-2865-43AE-A9BE-DCB39EAFF053}" dt="2021-07-13T16:34:04.778" v="10298" actId="1076"/>
          <ac:picMkLst>
            <pc:docMk/>
            <pc:sldMk cId="2321682157" sldId="300"/>
            <ac:picMk id="13" creationId="{8EDCCE1C-F84A-4105-B9CE-D6BA488FEE1E}"/>
          </ac:picMkLst>
        </pc:picChg>
      </pc:sldChg>
      <pc:sldChg chg="add del">
        <pc:chgData name="Lee Sangjin" userId="22a64537f81cd252" providerId="LiveId" clId="{4FD0018E-2865-43AE-A9BE-DCB39EAFF053}" dt="2021-07-13T16:29:05.854" v="9947"/>
        <pc:sldMkLst>
          <pc:docMk/>
          <pc:sldMk cId="2662394720" sldId="300"/>
        </pc:sldMkLst>
      </pc:sldChg>
    </pc:docChg>
  </pc:docChgLst>
  <pc:docChgLst>
    <pc:chgData name="Lee Sangjin" userId="22a64537f81cd252" providerId="LiveId" clId="{FB1E06AF-4372-4E39-B8C8-C8B62E4D63C9}"/>
    <pc:docChg chg="custSel modSld">
      <pc:chgData name="Lee Sangjin" userId="22a64537f81cd252" providerId="LiveId" clId="{FB1E06AF-4372-4E39-B8C8-C8B62E4D63C9}" dt="2021-07-21T00:54:17.360" v="22" actId="1076"/>
      <pc:docMkLst>
        <pc:docMk/>
      </pc:docMkLst>
      <pc:sldChg chg="addSp modSp mod">
        <pc:chgData name="Lee Sangjin" userId="22a64537f81cd252" providerId="LiveId" clId="{FB1E06AF-4372-4E39-B8C8-C8B62E4D63C9}" dt="2021-07-21T00:22:43.788" v="4" actId="1076"/>
        <pc:sldMkLst>
          <pc:docMk/>
          <pc:sldMk cId="1376043746" sldId="261"/>
        </pc:sldMkLst>
        <pc:picChg chg="add mod">
          <ac:chgData name="Lee Sangjin" userId="22a64537f81cd252" providerId="LiveId" clId="{FB1E06AF-4372-4E39-B8C8-C8B62E4D63C9}" dt="2021-07-21T00:22:43.788" v="4" actId="1076"/>
          <ac:picMkLst>
            <pc:docMk/>
            <pc:sldMk cId="1376043746" sldId="261"/>
            <ac:picMk id="8" creationId="{1222CBA1-3FF4-48F9-84F9-8CCDDDB6CE54}"/>
          </ac:picMkLst>
        </pc:picChg>
      </pc:sldChg>
      <pc:sldChg chg="addSp modSp">
        <pc:chgData name="Lee Sangjin" userId="22a64537f81cd252" providerId="LiveId" clId="{FB1E06AF-4372-4E39-B8C8-C8B62E4D63C9}" dt="2021-07-21T00:46:02.375" v="11" actId="14100"/>
        <pc:sldMkLst>
          <pc:docMk/>
          <pc:sldMk cId="961411461" sldId="265"/>
        </pc:sldMkLst>
        <pc:spChg chg="mod">
          <ac:chgData name="Lee Sangjin" userId="22a64537f81cd252" providerId="LiveId" clId="{FB1E06AF-4372-4E39-B8C8-C8B62E4D63C9}" dt="2021-07-21T00:45:56.227" v="7" actId="1076"/>
          <ac:spMkLst>
            <pc:docMk/>
            <pc:sldMk cId="961411461" sldId="265"/>
            <ac:spMk id="3" creationId="{29717701-0BFC-4275-8DB2-22B751ABD99F}"/>
          </ac:spMkLst>
        </pc:spChg>
        <pc:picChg chg="add mod">
          <ac:chgData name="Lee Sangjin" userId="22a64537f81cd252" providerId="LiveId" clId="{FB1E06AF-4372-4E39-B8C8-C8B62E4D63C9}" dt="2021-07-21T00:46:02.375" v="11" actId="14100"/>
          <ac:picMkLst>
            <pc:docMk/>
            <pc:sldMk cId="961411461" sldId="265"/>
            <ac:picMk id="1026" creationId="{FB073FE7-FABE-4FD3-B3EB-D360E84CA6B3}"/>
          </ac:picMkLst>
        </pc:picChg>
      </pc:sldChg>
      <pc:sldChg chg="modSp">
        <pc:chgData name="Lee Sangjin" userId="22a64537f81cd252" providerId="LiveId" clId="{FB1E06AF-4372-4E39-B8C8-C8B62E4D63C9}" dt="2021-07-21T00:48:50.760" v="12" actId="20578"/>
        <pc:sldMkLst>
          <pc:docMk/>
          <pc:sldMk cId="3451989062" sldId="268"/>
        </pc:sldMkLst>
        <pc:spChg chg="mod">
          <ac:chgData name="Lee Sangjin" userId="22a64537f81cd252" providerId="LiveId" clId="{FB1E06AF-4372-4E39-B8C8-C8B62E4D63C9}" dt="2021-07-21T00:48:50.760" v="12" actId="20578"/>
          <ac:spMkLst>
            <pc:docMk/>
            <pc:sldMk cId="3451989062" sldId="268"/>
            <ac:spMk id="3" creationId="{29717701-0BFC-4275-8DB2-22B751ABD99F}"/>
          </ac:spMkLst>
        </pc:spChg>
      </pc:sldChg>
      <pc:sldChg chg="addSp delSp modSp mod">
        <pc:chgData name="Lee Sangjin" userId="22a64537f81cd252" providerId="LiveId" clId="{FB1E06AF-4372-4E39-B8C8-C8B62E4D63C9}" dt="2021-07-21T00:22:39.473" v="1" actId="21"/>
        <pc:sldMkLst>
          <pc:docMk/>
          <pc:sldMk cId="3241318298" sldId="279"/>
        </pc:sldMkLst>
        <pc:picChg chg="add del mod">
          <ac:chgData name="Lee Sangjin" userId="22a64537f81cd252" providerId="LiveId" clId="{FB1E06AF-4372-4E39-B8C8-C8B62E4D63C9}" dt="2021-07-21T00:22:39.473" v="1" actId="21"/>
          <ac:picMkLst>
            <pc:docMk/>
            <pc:sldMk cId="3241318298" sldId="279"/>
            <ac:picMk id="8" creationId="{629A4ECA-8580-496B-97F3-1230F2D346A2}"/>
          </ac:picMkLst>
        </pc:picChg>
      </pc:sldChg>
      <pc:sldChg chg="addSp modSp mod">
        <pc:chgData name="Lee Sangjin" userId="22a64537f81cd252" providerId="LiveId" clId="{FB1E06AF-4372-4E39-B8C8-C8B62E4D63C9}" dt="2021-07-21T00:54:17.360" v="22" actId="1076"/>
        <pc:sldMkLst>
          <pc:docMk/>
          <pc:sldMk cId="232813296" sldId="291"/>
        </pc:sldMkLst>
        <pc:picChg chg="add mod">
          <ac:chgData name="Lee Sangjin" userId="22a64537f81cd252" providerId="LiveId" clId="{FB1E06AF-4372-4E39-B8C8-C8B62E4D63C9}" dt="2021-07-21T00:54:17.360" v="22" actId="1076"/>
          <ac:picMkLst>
            <pc:docMk/>
            <pc:sldMk cId="232813296" sldId="291"/>
            <ac:picMk id="8" creationId="{18C295E6-F942-4C90-B0CE-7FBF1C62F3D4}"/>
          </ac:picMkLst>
        </pc:picChg>
      </pc:sldChg>
      <pc:sldChg chg="modSp mod">
        <pc:chgData name="Lee Sangjin" userId="22a64537f81cd252" providerId="LiveId" clId="{FB1E06AF-4372-4E39-B8C8-C8B62E4D63C9}" dt="2021-07-21T00:53:20.026" v="19" actId="1035"/>
        <pc:sldMkLst>
          <pc:docMk/>
          <pc:sldMk cId="1540505019" sldId="293"/>
        </pc:sldMkLst>
        <pc:picChg chg="mod">
          <ac:chgData name="Lee Sangjin" userId="22a64537f81cd252" providerId="LiveId" clId="{FB1E06AF-4372-4E39-B8C8-C8B62E4D63C9}" dt="2021-07-21T00:53:20.026" v="19" actId="1035"/>
          <ac:picMkLst>
            <pc:docMk/>
            <pc:sldMk cId="1540505019" sldId="293"/>
            <ac:picMk id="10" creationId="{A74B7D36-DCA6-46E7-8DEC-C7BB660B6D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BBADB-4FF2-4D88-8DB4-AD800151C0FB}" type="datetimeFigureOut">
              <a:rPr lang="en-US" smtClean="0"/>
              <a:t>7/21/2021</a:t>
            </a:fld>
            <a:endParaRPr lang="en-US"/>
          </a:p>
        </p:txBody>
      </p:sp>
      <p:sp>
        <p:nvSpPr>
          <p:cNvPr id="4" name="Slide Image Placeholder 3"/>
          <p:cNvSpPr>
            <a:spLocks noGrp="1" noRot="1" noChangeAspect="1"/>
          </p:cNvSpPr>
          <p:nvPr>
            <p:ph type="sldImg" idx="2"/>
          </p:nvPr>
        </p:nvSpPr>
        <p:spPr>
          <a:xfrm>
            <a:off x="1231900" y="1143000"/>
            <a:ext cx="4394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7E441-9307-433F-9CF0-CB8152ACA4D0}" type="slidenum">
              <a:rPr lang="en-US" smtClean="0"/>
              <a:t>‹#›</a:t>
            </a:fld>
            <a:endParaRPr lang="en-US"/>
          </a:p>
        </p:txBody>
      </p:sp>
    </p:spTree>
    <p:extLst>
      <p:ext uri="{BB962C8B-B14F-4D97-AF65-F5344CB8AC3E}">
        <p14:creationId xmlns:p14="http://schemas.microsoft.com/office/powerpoint/2010/main" val="420086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5"/>
          </p:nvPr>
        </p:nvSpPr>
        <p:spPr/>
        <p:txBody>
          <a:bodyPr/>
          <a:lstStyle/>
          <a:p>
            <a:fld id="{C447E441-9307-433F-9CF0-CB8152ACA4D0}" type="slidenum">
              <a:rPr lang="en-US" smtClean="0"/>
              <a:t>7</a:t>
            </a:fld>
            <a:endParaRPr lang="en-US"/>
          </a:p>
        </p:txBody>
      </p:sp>
    </p:spTree>
    <p:extLst>
      <p:ext uri="{BB962C8B-B14F-4D97-AF65-F5344CB8AC3E}">
        <p14:creationId xmlns:p14="http://schemas.microsoft.com/office/powerpoint/2010/main" val="232718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1292" y="902677"/>
            <a:ext cx="8821616" cy="3118338"/>
          </a:xfrm>
        </p:spPr>
        <p:txBody>
          <a:bodyPr anchor="b">
            <a:normAutofit/>
          </a:bodyPr>
          <a:lstStyle>
            <a:lvl1pPr algn="ctr">
              <a:defRPr sz="4400"/>
            </a:lvl1pPr>
          </a:lstStyle>
          <a:p>
            <a:r>
              <a:rPr lang="en-US"/>
              <a:t>Title</a:t>
            </a:r>
          </a:p>
        </p:txBody>
      </p:sp>
      <p:sp>
        <p:nvSpPr>
          <p:cNvPr id="3" name="Subtitle 2"/>
          <p:cNvSpPr>
            <a:spLocks noGrp="1"/>
          </p:cNvSpPr>
          <p:nvPr>
            <p:ph type="subTitle" idx="1" hasCustomPrompt="1"/>
          </p:nvPr>
        </p:nvSpPr>
        <p:spPr>
          <a:xfrm>
            <a:off x="961292" y="4618892"/>
            <a:ext cx="8821616" cy="422032"/>
          </a:xfrm>
        </p:spPr>
        <p:txBody>
          <a:bodyPr anchor="ctr">
            <a:normAutofit/>
          </a:bodyPr>
          <a:lstStyle>
            <a:lvl1pPr marL="0" indent="0" algn="ctr">
              <a:buNone/>
              <a:defRPr sz="240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Date</a:t>
            </a:r>
          </a:p>
        </p:txBody>
      </p:sp>
      <p:sp>
        <p:nvSpPr>
          <p:cNvPr id="5" name="TextBox 4">
            <a:extLst>
              <a:ext uri="{FF2B5EF4-FFF2-40B4-BE49-F238E27FC236}">
                <a16:creationId xmlns:a16="http://schemas.microsoft.com/office/drawing/2014/main" id="{CE49734A-0892-401A-BB85-D69863EA0FBA}"/>
              </a:ext>
            </a:extLst>
          </p:cNvPr>
          <p:cNvSpPr txBox="1"/>
          <p:nvPr userDrawn="1"/>
        </p:nvSpPr>
        <p:spPr>
          <a:xfrm>
            <a:off x="961292" y="5345255"/>
            <a:ext cx="8821616" cy="1295868"/>
          </a:xfrm>
          <a:prstGeom prst="rect">
            <a:avLst/>
          </a:prstGeom>
          <a:noFill/>
        </p:spPr>
        <p:txBody>
          <a:bodyPr wrap="square" rtlCol="0" anchor="ctr">
            <a:spAutoFit/>
          </a:bodyPr>
          <a:lstStyle/>
          <a:p>
            <a:pPr algn="ctr">
              <a:lnSpc>
                <a:spcPct val="150000"/>
              </a:lnSpc>
            </a:pPr>
            <a:r>
              <a:rPr lang="en-US"/>
              <a:t>Sangjin Lee</a:t>
            </a:r>
          </a:p>
          <a:p>
            <a:pPr algn="ctr">
              <a:lnSpc>
                <a:spcPct val="150000"/>
              </a:lnSpc>
            </a:pPr>
            <a:r>
              <a:rPr lang="en-US">
                <a:solidFill>
                  <a:schemeClr val="accent1">
                    <a:lumMod val="60000"/>
                    <a:lumOff val="40000"/>
                  </a:schemeClr>
                </a:solidFill>
              </a:rPr>
              <a:t>Bi</a:t>
            </a:r>
            <a:r>
              <a:rPr lang="en-US"/>
              <a:t>oinformatics and </a:t>
            </a:r>
            <a:r>
              <a:rPr lang="en-US">
                <a:solidFill>
                  <a:schemeClr val="accent1">
                    <a:lumMod val="60000"/>
                    <a:lumOff val="40000"/>
                  </a:schemeClr>
                </a:solidFill>
              </a:rPr>
              <a:t>G</a:t>
            </a:r>
            <a:r>
              <a:rPr lang="en-US"/>
              <a:t>enomics Lab</a:t>
            </a:r>
          </a:p>
          <a:p>
            <a:pPr algn="ctr">
              <a:lnSpc>
                <a:spcPct val="150000"/>
              </a:lnSpc>
            </a:pPr>
            <a:r>
              <a:rPr lang="en-US"/>
              <a:t>Hanyang University</a:t>
            </a:r>
          </a:p>
        </p:txBody>
      </p:sp>
    </p:spTree>
    <p:extLst>
      <p:ext uri="{BB962C8B-B14F-4D97-AF65-F5344CB8AC3E}">
        <p14:creationId xmlns:p14="http://schemas.microsoft.com/office/powerpoint/2010/main" val="195619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95691" y="7227816"/>
            <a:ext cx="943709" cy="165804"/>
          </a:xfrm>
        </p:spPr>
        <p:txBody>
          <a:bodyPr/>
          <a:lstStyle/>
          <a:p>
            <a:fld id="{42CADE6C-03C8-4274-B5C9-2F7081769CC6}" type="slidenum">
              <a:rPr lang="en-US" smtClean="0"/>
              <a:t>‹#›</a:t>
            </a:fld>
            <a:endParaRPr lang="en-US"/>
          </a:p>
        </p:txBody>
      </p:sp>
      <p:sp>
        <p:nvSpPr>
          <p:cNvPr id="8" name="Text Placeholder 7">
            <a:extLst>
              <a:ext uri="{FF2B5EF4-FFF2-40B4-BE49-F238E27FC236}">
                <a16:creationId xmlns:a16="http://schemas.microsoft.com/office/drawing/2014/main" id="{913A5D3F-4312-4B1B-9DD5-27D2866C5178}"/>
              </a:ext>
            </a:extLst>
          </p:cNvPr>
          <p:cNvSpPr>
            <a:spLocks noGrp="1"/>
          </p:cNvSpPr>
          <p:nvPr>
            <p:ph type="body" sz="quarter" idx="13" hasCustomPrompt="1"/>
          </p:nvPr>
        </p:nvSpPr>
        <p:spPr>
          <a:xfrm>
            <a:off x="304801" y="147447"/>
            <a:ext cx="6869722" cy="254335"/>
          </a:xfrm>
        </p:spPr>
        <p:txBody>
          <a:bodyPr anchor="ctr">
            <a:noAutofit/>
          </a:bodyPr>
          <a:lstStyle>
            <a:lvl1pPr marL="0" indent="0">
              <a:buNone/>
              <a:defRPr sz="1600"/>
            </a:lvl1pPr>
          </a:lstStyle>
          <a:p>
            <a:pPr lvl="0"/>
            <a:r>
              <a:rPr lang="en-US"/>
              <a:t>Main Section</a:t>
            </a:r>
          </a:p>
        </p:txBody>
      </p:sp>
      <p:sp>
        <p:nvSpPr>
          <p:cNvPr id="10" name="Text Placeholder 9">
            <a:extLst>
              <a:ext uri="{FF2B5EF4-FFF2-40B4-BE49-F238E27FC236}">
                <a16:creationId xmlns:a16="http://schemas.microsoft.com/office/drawing/2014/main" id="{3E88093A-A0DA-4E96-A28D-E8BB8A683332}"/>
              </a:ext>
            </a:extLst>
          </p:cNvPr>
          <p:cNvSpPr>
            <a:spLocks noGrp="1"/>
          </p:cNvSpPr>
          <p:nvPr>
            <p:ph type="body" sz="quarter" idx="14" hasCustomPrompt="1"/>
          </p:nvPr>
        </p:nvSpPr>
        <p:spPr>
          <a:xfrm>
            <a:off x="7174523" y="147446"/>
            <a:ext cx="1862871" cy="254335"/>
          </a:xfrm>
        </p:spPr>
        <p:txBody>
          <a:bodyPr anchor="ctr"/>
          <a:lstStyle>
            <a:lvl1pPr marL="0" indent="0" algn="ctr">
              <a:buNone/>
              <a:defRPr/>
            </a:lvl1pPr>
          </a:lstStyle>
          <a:p>
            <a:pPr lvl="0"/>
            <a:r>
              <a:rPr lang="en-US"/>
              <a:t>Large Text (16)</a:t>
            </a:r>
          </a:p>
        </p:txBody>
      </p:sp>
      <p:sp>
        <p:nvSpPr>
          <p:cNvPr id="11" name="Text Placeholder 9">
            <a:extLst>
              <a:ext uri="{FF2B5EF4-FFF2-40B4-BE49-F238E27FC236}">
                <a16:creationId xmlns:a16="http://schemas.microsoft.com/office/drawing/2014/main" id="{6F6E1E3B-21B5-4163-8C51-83006F00C939}"/>
              </a:ext>
            </a:extLst>
          </p:cNvPr>
          <p:cNvSpPr>
            <a:spLocks noGrp="1"/>
          </p:cNvSpPr>
          <p:nvPr>
            <p:ph type="body" sz="quarter" idx="15" hasCustomPrompt="1"/>
          </p:nvPr>
        </p:nvSpPr>
        <p:spPr>
          <a:xfrm>
            <a:off x="9037393" y="147446"/>
            <a:ext cx="1402005" cy="254335"/>
          </a:xfrm>
        </p:spPr>
        <p:txBody>
          <a:bodyPr anchor="ctr">
            <a:normAutofit/>
          </a:bodyPr>
          <a:lstStyle>
            <a:lvl1pPr marL="0" indent="0" algn="ctr">
              <a:buNone/>
              <a:defRPr sz="1100"/>
            </a:lvl1pPr>
          </a:lstStyle>
          <a:p>
            <a:pPr lvl="0"/>
            <a:r>
              <a:rPr lang="en-US"/>
              <a:t>Small Text (11)</a:t>
            </a:r>
          </a:p>
        </p:txBody>
      </p:sp>
      <p:sp>
        <p:nvSpPr>
          <p:cNvPr id="7" name="Slide Number Placeholder 5">
            <a:extLst>
              <a:ext uri="{FF2B5EF4-FFF2-40B4-BE49-F238E27FC236}">
                <a16:creationId xmlns:a16="http://schemas.microsoft.com/office/drawing/2014/main" id="{04A41686-DFAA-45EF-B0CB-DB24F003F6CC}"/>
              </a:ext>
            </a:extLst>
          </p:cNvPr>
          <p:cNvSpPr txBox="1">
            <a:spLocks/>
          </p:cNvSpPr>
          <p:nvPr userDrawn="1"/>
        </p:nvSpPr>
        <p:spPr>
          <a:xfrm>
            <a:off x="3851030" y="7227816"/>
            <a:ext cx="3042138" cy="1658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t>Bioinformatics and Genomics Lab</a:t>
            </a:r>
          </a:p>
        </p:txBody>
      </p:sp>
    </p:spTree>
    <p:extLst>
      <p:ext uri="{BB962C8B-B14F-4D97-AF65-F5344CB8AC3E}">
        <p14:creationId xmlns:p14="http://schemas.microsoft.com/office/powerpoint/2010/main" val="88002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8663" y="2548793"/>
            <a:ext cx="9266873" cy="2446214"/>
          </a:xfrm>
        </p:spPr>
        <p:txBody>
          <a:bodyPr anchor="ctr">
            <a:normAutofit/>
          </a:bodyPr>
          <a:lstStyle>
            <a:lvl1pPr algn="ctr">
              <a:defRPr sz="4400"/>
            </a:lvl1pPr>
          </a:lstStyle>
          <a:p>
            <a:r>
              <a:rPr lang="en-US"/>
              <a:t>Thank you for listening</a:t>
            </a:r>
          </a:p>
        </p:txBody>
      </p:sp>
    </p:spTree>
    <p:extLst>
      <p:ext uri="{BB962C8B-B14F-4D97-AF65-F5344CB8AC3E}">
        <p14:creationId xmlns:p14="http://schemas.microsoft.com/office/powerpoint/2010/main" val="126183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1" y="698500"/>
            <a:ext cx="10134600" cy="6464299"/>
          </a:xfrm>
        </p:spPr>
        <p:txBody>
          <a:bodyPr>
            <a:normAutofit/>
          </a:bodyPr>
          <a:lstStyle>
            <a:lvl1pPr marL="251460" indent="-251460">
              <a:buSzPct val="100000"/>
              <a:buFont typeface="+mj-lt"/>
              <a:buAutoNum type="arabicPeriod"/>
              <a:defRPr sz="1100"/>
            </a:lvl1pPr>
            <a:lvl2pPr marL="754380" indent="-251460">
              <a:buSzPct val="80000"/>
              <a:buFont typeface="Wingdings" panose="05000000000000000000" pitchFamily="2" charset="2"/>
              <a:buChar char="§"/>
              <a:defRPr/>
            </a:lvl2pPr>
            <a:lvl3pPr marL="1257300" indent="-251460">
              <a:buSzPct val="80000"/>
              <a:buFont typeface="Wingdings" panose="05000000000000000000" pitchFamily="2" charset="2"/>
              <a:buChar char="§"/>
              <a:defRPr/>
            </a:lvl3pPr>
            <a:lvl4pPr marL="1760220" indent="-251460">
              <a:buSzPct val="80000"/>
              <a:buFont typeface="Wingdings" panose="05000000000000000000" pitchFamily="2" charset="2"/>
              <a:buChar char="§"/>
              <a:defRPr/>
            </a:lvl4pPr>
            <a:lvl5pPr marL="2263140" indent="-251460">
              <a:buSzPct val="80000"/>
              <a:buFont typeface="Wingdings" panose="05000000000000000000" pitchFamily="2" charset="2"/>
              <a:buChar char="§"/>
              <a:defRPr/>
            </a:lvl5pPr>
          </a:lstStyle>
          <a:p>
            <a:pPr lvl="0"/>
            <a:r>
              <a:rPr lang="en-US"/>
              <a:t>Reference 1</a:t>
            </a:r>
          </a:p>
          <a:p>
            <a:pPr lvl="0"/>
            <a:r>
              <a:rPr lang="en-US"/>
              <a:t>Reference 2</a:t>
            </a:r>
          </a:p>
          <a:p>
            <a:pPr lvl="0"/>
            <a:r>
              <a:rPr lang="en-US"/>
              <a:t>Reference 3</a:t>
            </a:r>
          </a:p>
          <a:p>
            <a:pPr lvl="0"/>
            <a:r>
              <a:rPr lang="en-US"/>
              <a:t>…</a:t>
            </a:r>
          </a:p>
        </p:txBody>
      </p:sp>
      <p:sp>
        <p:nvSpPr>
          <p:cNvPr id="10" name="Text Placeholder 9">
            <a:extLst>
              <a:ext uri="{FF2B5EF4-FFF2-40B4-BE49-F238E27FC236}">
                <a16:creationId xmlns:a16="http://schemas.microsoft.com/office/drawing/2014/main" id="{3E88093A-A0DA-4E96-A28D-E8BB8A683332}"/>
              </a:ext>
            </a:extLst>
          </p:cNvPr>
          <p:cNvSpPr>
            <a:spLocks noGrp="1"/>
          </p:cNvSpPr>
          <p:nvPr>
            <p:ph type="body" sz="quarter" idx="14" hasCustomPrompt="1"/>
          </p:nvPr>
        </p:nvSpPr>
        <p:spPr>
          <a:xfrm>
            <a:off x="7174523" y="230574"/>
            <a:ext cx="1862871" cy="282575"/>
          </a:xfrm>
        </p:spPr>
        <p:txBody>
          <a:bodyPr anchor="ctr"/>
          <a:lstStyle>
            <a:lvl1pPr marL="0" indent="0" algn="ctr">
              <a:buNone/>
              <a:defRPr/>
            </a:lvl1pPr>
          </a:lstStyle>
          <a:p>
            <a:pPr lvl="0"/>
            <a:r>
              <a:rPr lang="en-US"/>
              <a:t>Large Text (16)</a:t>
            </a:r>
          </a:p>
        </p:txBody>
      </p:sp>
      <p:sp>
        <p:nvSpPr>
          <p:cNvPr id="11" name="Text Placeholder 9">
            <a:extLst>
              <a:ext uri="{FF2B5EF4-FFF2-40B4-BE49-F238E27FC236}">
                <a16:creationId xmlns:a16="http://schemas.microsoft.com/office/drawing/2014/main" id="{6F6E1E3B-21B5-4163-8C51-83006F00C939}"/>
              </a:ext>
            </a:extLst>
          </p:cNvPr>
          <p:cNvSpPr>
            <a:spLocks noGrp="1"/>
          </p:cNvSpPr>
          <p:nvPr>
            <p:ph type="body" sz="quarter" idx="15" hasCustomPrompt="1"/>
          </p:nvPr>
        </p:nvSpPr>
        <p:spPr>
          <a:xfrm>
            <a:off x="9037393" y="230574"/>
            <a:ext cx="1402005" cy="282575"/>
          </a:xfrm>
        </p:spPr>
        <p:txBody>
          <a:bodyPr anchor="ctr">
            <a:normAutofit/>
          </a:bodyPr>
          <a:lstStyle>
            <a:lvl1pPr marL="0" indent="0" algn="ctr">
              <a:buNone/>
              <a:defRPr sz="1100"/>
            </a:lvl1pPr>
          </a:lstStyle>
          <a:p>
            <a:pPr lvl="0"/>
            <a:r>
              <a:rPr lang="en-US"/>
              <a:t>Small Text (11)</a:t>
            </a:r>
          </a:p>
        </p:txBody>
      </p:sp>
      <p:cxnSp>
        <p:nvCxnSpPr>
          <p:cNvPr id="13" name="Straight Connector 12">
            <a:extLst>
              <a:ext uri="{FF2B5EF4-FFF2-40B4-BE49-F238E27FC236}">
                <a16:creationId xmlns:a16="http://schemas.microsoft.com/office/drawing/2014/main" id="{0D2E3220-EEBA-4B83-AB9B-B4A386993F00}"/>
              </a:ext>
            </a:extLst>
          </p:cNvPr>
          <p:cNvCxnSpPr/>
          <p:nvPr userDrawn="1"/>
        </p:nvCxnSpPr>
        <p:spPr>
          <a:xfrm>
            <a:off x="304801" y="560053"/>
            <a:ext cx="101345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201D9F9-DCFE-4C90-ADCB-6A8E308C57DF}"/>
              </a:ext>
            </a:extLst>
          </p:cNvPr>
          <p:cNvSpPr/>
          <p:nvPr userDrawn="1"/>
        </p:nvSpPr>
        <p:spPr>
          <a:xfrm>
            <a:off x="304801" y="230574"/>
            <a:ext cx="6769099"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t>References</a:t>
            </a:r>
          </a:p>
        </p:txBody>
      </p:sp>
      <p:sp>
        <p:nvSpPr>
          <p:cNvPr id="8" name="Slide Number Placeholder 5">
            <a:extLst>
              <a:ext uri="{FF2B5EF4-FFF2-40B4-BE49-F238E27FC236}">
                <a16:creationId xmlns:a16="http://schemas.microsoft.com/office/drawing/2014/main" id="{E2283D7B-FC39-4760-8908-48C3A69C05A1}"/>
              </a:ext>
            </a:extLst>
          </p:cNvPr>
          <p:cNvSpPr txBox="1">
            <a:spLocks/>
          </p:cNvSpPr>
          <p:nvPr userDrawn="1"/>
        </p:nvSpPr>
        <p:spPr>
          <a:xfrm>
            <a:off x="3851030" y="7227816"/>
            <a:ext cx="3042138" cy="1658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t>Bioinformatics and Genomics Lab</a:t>
            </a:r>
          </a:p>
        </p:txBody>
      </p:sp>
    </p:spTree>
    <p:extLst>
      <p:ext uri="{BB962C8B-B14F-4D97-AF65-F5344CB8AC3E}">
        <p14:creationId xmlns:p14="http://schemas.microsoft.com/office/powerpoint/2010/main" val="362383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401782"/>
            <a:ext cx="10134597" cy="611777"/>
          </a:xfrm>
        </p:spPr>
        <p:txBody>
          <a:bodyPr/>
          <a:lstStyle>
            <a:lvl1pPr>
              <a:defRPr/>
            </a:lvl1pPr>
          </a:lstStyle>
          <a:p>
            <a:r>
              <a:rPr lang="en-US"/>
              <a:t>Sub Section</a:t>
            </a:r>
          </a:p>
        </p:txBody>
      </p:sp>
      <p:sp>
        <p:nvSpPr>
          <p:cNvPr id="3" name="Content Placeholder 2"/>
          <p:cNvSpPr>
            <a:spLocks noGrp="1"/>
          </p:cNvSpPr>
          <p:nvPr>
            <p:ph idx="1" hasCustomPrompt="1"/>
          </p:nvPr>
        </p:nvSpPr>
        <p:spPr>
          <a:xfrm>
            <a:off x="304801" y="1280160"/>
            <a:ext cx="10134600" cy="5882638"/>
          </a:xfrm>
        </p:spPr>
        <p:txBody>
          <a:bodyPr>
            <a:normAutofit/>
          </a:bodyPr>
          <a:lstStyle>
            <a:lvl1pPr>
              <a:defRPr sz="1600"/>
            </a:lvl1pPr>
            <a:lvl2pPr marL="754380" indent="-251460">
              <a:buSzPct val="80000"/>
              <a:buFont typeface="Wingdings" panose="05000000000000000000" pitchFamily="2" charset="2"/>
              <a:buChar char="§"/>
              <a:defRPr sz="1400"/>
            </a:lvl2pPr>
            <a:lvl3pPr marL="1257300" indent="-251460">
              <a:buSzPct val="80000"/>
              <a:buFont typeface="Wingdings" panose="05000000000000000000" pitchFamily="2" charset="2"/>
              <a:buChar char="§"/>
              <a:defRPr sz="1400"/>
            </a:lvl3pPr>
            <a:lvl4pPr marL="1760220" indent="-251460">
              <a:buSzPct val="80000"/>
              <a:buFont typeface="Wingdings" panose="05000000000000000000" pitchFamily="2" charset="2"/>
              <a:buChar char="§"/>
              <a:defRPr sz="1400"/>
            </a:lvl4pPr>
            <a:lvl5pPr marL="2263140" indent="-251460">
              <a:buSzPct val="80000"/>
              <a:buFont typeface="Wingdings" panose="05000000000000000000" pitchFamily="2" charset="2"/>
              <a:buChar char="§"/>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95691" y="7227816"/>
            <a:ext cx="943709" cy="165804"/>
          </a:xfrm>
        </p:spPr>
        <p:txBody>
          <a:bodyPr/>
          <a:lstStyle/>
          <a:p>
            <a:fld id="{42CADE6C-03C8-4274-B5C9-2F7081769CC6}" type="slidenum">
              <a:rPr lang="en-US" smtClean="0"/>
              <a:t>‹#›</a:t>
            </a:fld>
            <a:endParaRPr lang="en-US"/>
          </a:p>
        </p:txBody>
      </p:sp>
      <p:sp>
        <p:nvSpPr>
          <p:cNvPr id="8" name="Text Placeholder 7">
            <a:extLst>
              <a:ext uri="{FF2B5EF4-FFF2-40B4-BE49-F238E27FC236}">
                <a16:creationId xmlns:a16="http://schemas.microsoft.com/office/drawing/2014/main" id="{913A5D3F-4312-4B1B-9DD5-27D2866C5178}"/>
              </a:ext>
            </a:extLst>
          </p:cNvPr>
          <p:cNvSpPr>
            <a:spLocks noGrp="1"/>
          </p:cNvSpPr>
          <p:nvPr>
            <p:ph type="body" sz="quarter" idx="13" hasCustomPrompt="1"/>
          </p:nvPr>
        </p:nvSpPr>
        <p:spPr>
          <a:xfrm>
            <a:off x="304801" y="147447"/>
            <a:ext cx="6869722" cy="254335"/>
          </a:xfrm>
        </p:spPr>
        <p:txBody>
          <a:bodyPr anchor="ctr">
            <a:noAutofit/>
          </a:bodyPr>
          <a:lstStyle>
            <a:lvl1pPr marL="0" indent="0">
              <a:buNone/>
              <a:defRPr sz="1600"/>
            </a:lvl1pPr>
          </a:lstStyle>
          <a:p>
            <a:pPr lvl="0"/>
            <a:r>
              <a:rPr lang="en-US"/>
              <a:t>Main Section</a:t>
            </a:r>
          </a:p>
        </p:txBody>
      </p:sp>
      <p:sp>
        <p:nvSpPr>
          <p:cNvPr id="10" name="Text Placeholder 9">
            <a:extLst>
              <a:ext uri="{FF2B5EF4-FFF2-40B4-BE49-F238E27FC236}">
                <a16:creationId xmlns:a16="http://schemas.microsoft.com/office/drawing/2014/main" id="{3E88093A-A0DA-4E96-A28D-E8BB8A683332}"/>
              </a:ext>
            </a:extLst>
          </p:cNvPr>
          <p:cNvSpPr>
            <a:spLocks noGrp="1"/>
          </p:cNvSpPr>
          <p:nvPr>
            <p:ph type="body" sz="quarter" idx="14" hasCustomPrompt="1"/>
          </p:nvPr>
        </p:nvSpPr>
        <p:spPr>
          <a:xfrm>
            <a:off x="7174523" y="147446"/>
            <a:ext cx="1862871" cy="254335"/>
          </a:xfrm>
        </p:spPr>
        <p:txBody>
          <a:bodyPr anchor="ctr">
            <a:noAutofit/>
          </a:bodyPr>
          <a:lstStyle>
            <a:lvl1pPr marL="0" indent="0" algn="ctr">
              <a:buNone/>
              <a:defRPr sz="1600"/>
            </a:lvl1pPr>
          </a:lstStyle>
          <a:p>
            <a:pPr lvl="0"/>
            <a:r>
              <a:rPr lang="en-US"/>
              <a:t>Large Text (16)</a:t>
            </a:r>
          </a:p>
        </p:txBody>
      </p:sp>
      <p:sp>
        <p:nvSpPr>
          <p:cNvPr id="11" name="Text Placeholder 9">
            <a:extLst>
              <a:ext uri="{FF2B5EF4-FFF2-40B4-BE49-F238E27FC236}">
                <a16:creationId xmlns:a16="http://schemas.microsoft.com/office/drawing/2014/main" id="{6F6E1E3B-21B5-4163-8C51-83006F00C939}"/>
              </a:ext>
            </a:extLst>
          </p:cNvPr>
          <p:cNvSpPr>
            <a:spLocks noGrp="1"/>
          </p:cNvSpPr>
          <p:nvPr>
            <p:ph type="body" sz="quarter" idx="15" hasCustomPrompt="1"/>
          </p:nvPr>
        </p:nvSpPr>
        <p:spPr>
          <a:xfrm>
            <a:off x="9037393" y="147446"/>
            <a:ext cx="1402005" cy="254335"/>
          </a:xfrm>
        </p:spPr>
        <p:txBody>
          <a:bodyPr anchor="ctr">
            <a:normAutofit/>
          </a:bodyPr>
          <a:lstStyle>
            <a:lvl1pPr marL="0" indent="0" algn="ctr">
              <a:buNone/>
              <a:defRPr sz="1100"/>
            </a:lvl1pPr>
          </a:lstStyle>
          <a:p>
            <a:pPr lvl="0"/>
            <a:r>
              <a:rPr lang="en-US"/>
              <a:t>Small Text (11)</a:t>
            </a:r>
          </a:p>
        </p:txBody>
      </p:sp>
      <p:cxnSp>
        <p:nvCxnSpPr>
          <p:cNvPr id="13" name="Straight Connector 12">
            <a:extLst>
              <a:ext uri="{FF2B5EF4-FFF2-40B4-BE49-F238E27FC236}">
                <a16:creationId xmlns:a16="http://schemas.microsoft.com/office/drawing/2014/main" id="{0D2E3220-EEBA-4B83-AB9B-B4A386993F00}"/>
              </a:ext>
            </a:extLst>
          </p:cNvPr>
          <p:cNvCxnSpPr/>
          <p:nvPr userDrawn="1"/>
        </p:nvCxnSpPr>
        <p:spPr>
          <a:xfrm>
            <a:off x="304801" y="1024545"/>
            <a:ext cx="101345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966ECA53-2F0A-4AB2-838E-F103C2398535}"/>
              </a:ext>
            </a:extLst>
          </p:cNvPr>
          <p:cNvSpPr txBox="1">
            <a:spLocks/>
          </p:cNvSpPr>
          <p:nvPr userDrawn="1"/>
        </p:nvSpPr>
        <p:spPr>
          <a:xfrm>
            <a:off x="3851030" y="7227816"/>
            <a:ext cx="3042138" cy="1658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t>Bioinformatics and Genomics Lab</a:t>
            </a:r>
          </a:p>
        </p:txBody>
      </p:sp>
    </p:spTree>
    <p:extLst>
      <p:ext uri="{BB962C8B-B14F-4D97-AF65-F5344CB8AC3E}">
        <p14:creationId xmlns:p14="http://schemas.microsoft.com/office/powerpoint/2010/main" val="385879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ntent Slide_Nu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401782"/>
            <a:ext cx="10134597" cy="611777"/>
          </a:xfrm>
        </p:spPr>
        <p:txBody>
          <a:bodyPr/>
          <a:lstStyle>
            <a:lvl1pPr>
              <a:defRPr/>
            </a:lvl1pPr>
          </a:lstStyle>
          <a:p>
            <a:r>
              <a:rPr lang="en-US"/>
              <a:t>Sub Section</a:t>
            </a:r>
          </a:p>
        </p:txBody>
      </p:sp>
      <p:sp>
        <p:nvSpPr>
          <p:cNvPr id="3" name="Content Placeholder 2"/>
          <p:cNvSpPr>
            <a:spLocks noGrp="1"/>
          </p:cNvSpPr>
          <p:nvPr>
            <p:ph idx="1" hasCustomPrompt="1"/>
          </p:nvPr>
        </p:nvSpPr>
        <p:spPr/>
        <p:txBody>
          <a:bodyPr>
            <a:normAutofit/>
          </a:bodyPr>
          <a:lstStyle>
            <a:lvl1pPr>
              <a:buFont typeface="+mj-lt"/>
              <a:buAutoNum type="arabicPeriod"/>
              <a:defRPr sz="1600"/>
            </a:lvl1pPr>
            <a:lvl2pPr marL="754380" indent="-251460">
              <a:buSzPct val="80000"/>
              <a:buFont typeface="+mj-lt"/>
              <a:buAutoNum type="arabicParenR"/>
              <a:defRPr sz="1400"/>
            </a:lvl2pPr>
            <a:lvl3pPr marL="1257300" indent="-251460">
              <a:buSzPct val="80000"/>
              <a:buFont typeface="+mj-lt"/>
              <a:buAutoNum type="alphaUcPeriod"/>
              <a:defRPr sz="1400"/>
            </a:lvl3pPr>
            <a:lvl4pPr marL="1760220" indent="-251460">
              <a:buSzPct val="80000"/>
              <a:buFont typeface="+mj-lt"/>
              <a:buAutoNum type="alphaLcParenR"/>
              <a:defRPr sz="1400"/>
            </a:lvl4pPr>
            <a:lvl5pPr marL="2263140" indent="-251460">
              <a:buSzPct val="80000"/>
              <a:buFont typeface="+mj-lt"/>
              <a:buAutoNum type="romanLcPeriod"/>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95691" y="7227816"/>
            <a:ext cx="943709" cy="165804"/>
          </a:xfrm>
        </p:spPr>
        <p:txBody>
          <a:bodyPr/>
          <a:lstStyle/>
          <a:p>
            <a:fld id="{42CADE6C-03C8-4274-B5C9-2F7081769CC6}" type="slidenum">
              <a:rPr lang="en-US" smtClean="0"/>
              <a:t>‹#›</a:t>
            </a:fld>
            <a:endParaRPr lang="en-US"/>
          </a:p>
        </p:txBody>
      </p:sp>
      <p:sp>
        <p:nvSpPr>
          <p:cNvPr id="8" name="Text Placeholder 7">
            <a:extLst>
              <a:ext uri="{FF2B5EF4-FFF2-40B4-BE49-F238E27FC236}">
                <a16:creationId xmlns:a16="http://schemas.microsoft.com/office/drawing/2014/main" id="{913A5D3F-4312-4B1B-9DD5-27D2866C5178}"/>
              </a:ext>
            </a:extLst>
          </p:cNvPr>
          <p:cNvSpPr>
            <a:spLocks noGrp="1"/>
          </p:cNvSpPr>
          <p:nvPr>
            <p:ph type="body" sz="quarter" idx="13" hasCustomPrompt="1"/>
          </p:nvPr>
        </p:nvSpPr>
        <p:spPr>
          <a:xfrm>
            <a:off x="304801" y="147447"/>
            <a:ext cx="6869722" cy="254335"/>
          </a:xfrm>
        </p:spPr>
        <p:txBody>
          <a:bodyPr anchor="ctr">
            <a:noAutofit/>
          </a:bodyPr>
          <a:lstStyle>
            <a:lvl1pPr marL="0" indent="0">
              <a:buNone/>
              <a:defRPr sz="1600"/>
            </a:lvl1pPr>
          </a:lstStyle>
          <a:p>
            <a:pPr lvl="0"/>
            <a:r>
              <a:rPr lang="en-US"/>
              <a:t>Main Section</a:t>
            </a:r>
          </a:p>
        </p:txBody>
      </p:sp>
      <p:sp>
        <p:nvSpPr>
          <p:cNvPr id="10" name="Text Placeholder 9">
            <a:extLst>
              <a:ext uri="{FF2B5EF4-FFF2-40B4-BE49-F238E27FC236}">
                <a16:creationId xmlns:a16="http://schemas.microsoft.com/office/drawing/2014/main" id="{3E88093A-A0DA-4E96-A28D-E8BB8A683332}"/>
              </a:ext>
            </a:extLst>
          </p:cNvPr>
          <p:cNvSpPr>
            <a:spLocks noGrp="1"/>
          </p:cNvSpPr>
          <p:nvPr>
            <p:ph type="body" sz="quarter" idx="14" hasCustomPrompt="1"/>
          </p:nvPr>
        </p:nvSpPr>
        <p:spPr>
          <a:xfrm>
            <a:off x="7174523" y="147446"/>
            <a:ext cx="1862871" cy="254335"/>
          </a:xfrm>
        </p:spPr>
        <p:txBody>
          <a:bodyPr anchor="ctr"/>
          <a:lstStyle>
            <a:lvl1pPr marL="0" indent="0" algn="ctr">
              <a:buNone/>
              <a:defRPr/>
            </a:lvl1pPr>
          </a:lstStyle>
          <a:p>
            <a:pPr lvl="0"/>
            <a:r>
              <a:rPr lang="en-US"/>
              <a:t>Large Text (16)</a:t>
            </a:r>
          </a:p>
        </p:txBody>
      </p:sp>
      <p:sp>
        <p:nvSpPr>
          <p:cNvPr id="11" name="Text Placeholder 9">
            <a:extLst>
              <a:ext uri="{FF2B5EF4-FFF2-40B4-BE49-F238E27FC236}">
                <a16:creationId xmlns:a16="http://schemas.microsoft.com/office/drawing/2014/main" id="{6F6E1E3B-21B5-4163-8C51-83006F00C939}"/>
              </a:ext>
            </a:extLst>
          </p:cNvPr>
          <p:cNvSpPr>
            <a:spLocks noGrp="1"/>
          </p:cNvSpPr>
          <p:nvPr>
            <p:ph type="body" sz="quarter" idx="15" hasCustomPrompt="1"/>
          </p:nvPr>
        </p:nvSpPr>
        <p:spPr>
          <a:xfrm>
            <a:off x="9037393" y="147446"/>
            <a:ext cx="1402005" cy="254335"/>
          </a:xfrm>
        </p:spPr>
        <p:txBody>
          <a:bodyPr anchor="ctr">
            <a:normAutofit/>
          </a:bodyPr>
          <a:lstStyle>
            <a:lvl1pPr marL="0" indent="0" algn="ctr">
              <a:buNone/>
              <a:defRPr sz="1100"/>
            </a:lvl1pPr>
          </a:lstStyle>
          <a:p>
            <a:pPr lvl="0"/>
            <a:r>
              <a:rPr lang="en-US"/>
              <a:t>Small Text (11)</a:t>
            </a:r>
          </a:p>
        </p:txBody>
      </p:sp>
      <p:cxnSp>
        <p:nvCxnSpPr>
          <p:cNvPr id="13" name="Straight Connector 12">
            <a:extLst>
              <a:ext uri="{FF2B5EF4-FFF2-40B4-BE49-F238E27FC236}">
                <a16:creationId xmlns:a16="http://schemas.microsoft.com/office/drawing/2014/main" id="{0D2E3220-EEBA-4B83-AB9B-B4A386993F00}"/>
              </a:ext>
            </a:extLst>
          </p:cNvPr>
          <p:cNvCxnSpPr/>
          <p:nvPr userDrawn="1"/>
        </p:nvCxnSpPr>
        <p:spPr>
          <a:xfrm>
            <a:off x="304801" y="1024545"/>
            <a:ext cx="101345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6DD07829-7D6F-407D-8738-09081AB13243}"/>
              </a:ext>
            </a:extLst>
          </p:cNvPr>
          <p:cNvSpPr txBox="1">
            <a:spLocks/>
          </p:cNvSpPr>
          <p:nvPr userDrawn="1"/>
        </p:nvSpPr>
        <p:spPr>
          <a:xfrm>
            <a:off x="3851030" y="7227816"/>
            <a:ext cx="3042138" cy="1658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t>Bioinformatics and Genomics Lab</a:t>
            </a:r>
          </a:p>
        </p:txBody>
      </p:sp>
    </p:spTree>
    <p:extLst>
      <p:ext uri="{BB962C8B-B14F-4D97-AF65-F5344CB8AC3E}">
        <p14:creationId xmlns:p14="http://schemas.microsoft.com/office/powerpoint/2010/main" val="200277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401782"/>
            <a:ext cx="10134597" cy="611777"/>
          </a:xfrm>
        </p:spPr>
        <p:txBody>
          <a:bodyPr/>
          <a:lstStyle>
            <a:lvl1pPr>
              <a:defRPr/>
            </a:lvl1pPr>
          </a:lstStyle>
          <a:p>
            <a:r>
              <a:rPr lang="en-US"/>
              <a:t>Table of contents</a:t>
            </a:r>
          </a:p>
        </p:txBody>
      </p:sp>
      <p:sp>
        <p:nvSpPr>
          <p:cNvPr id="3" name="Content Placeholder 2"/>
          <p:cNvSpPr>
            <a:spLocks noGrp="1"/>
          </p:cNvSpPr>
          <p:nvPr>
            <p:ph idx="1" hasCustomPrompt="1"/>
          </p:nvPr>
        </p:nvSpPr>
        <p:spPr>
          <a:xfrm>
            <a:off x="304801" y="1280160"/>
            <a:ext cx="10134600" cy="5882638"/>
          </a:xfrm>
        </p:spPr>
        <p:txBody>
          <a:bodyPr>
            <a:normAutofit/>
          </a:bodyPr>
          <a:lstStyle>
            <a:lvl1pPr marL="342900" indent="-342900">
              <a:buFont typeface="+mj-lt"/>
              <a:buAutoNum type="romanUcPeriod"/>
              <a:defRPr sz="1600"/>
            </a:lvl1pPr>
            <a:lvl2pPr marL="845820" indent="-342900">
              <a:buSzPct val="80000"/>
              <a:buFont typeface="+mj-lt"/>
              <a:buAutoNum type="arabicPeriod"/>
              <a:defRPr sz="1400"/>
            </a:lvl2pPr>
            <a:lvl3pPr marL="1348740" indent="-342900">
              <a:buSzPct val="80000"/>
              <a:buFont typeface="+mj-lt"/>
              <a:buAutoNum type="arabicParenR"/>
              <a:defRPr sz="1400"/>
            </a:lvl3pPr>
            <a:lvl4pPr marL="1851660" indent="-342900">
              <a:buSzPct val="80000"/>
              <a:buFont typeface="+mj-lt"/>
              <a:buAutoNum type="alphaLcPeriod"/>
              <a:defRPr sz="1400"/>
            </a:lvl4pPr>
            <a:lvl5pPr marL="2354580" indent="-342900">
              <a:buSzPct val="80000"/>
              <a:buFont typeface="+mj-lt"/>
              <a:buAutoNum type="alphaLcParenR"/>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95691" y="7227816"/>
            <a:ext cx="943709" cy="165804"/>
          </a:xfrm>
        </p:spPr>
        <p:txBody>
          <a:bodyPr/>
          <a:lstStyle/>
          <a:p>
            <a:fld id="{42CADE6C-03C8-4274-B5C9-2F7081769CC6}" type="slidenum">
              <a:rPr lang="en-US" smtClean="0"/>
              <a:t>‹#›</a:t>
            </a:fld>
            <a:endParaRPr lang="en-US"/>
          </a:p>
        </p:txBody>
      </p:sp>
      <p:sp>
        <p:nvSpPr>
          <p:cNvPr id="8" name="Text Placeholder 7">
            <a:extLst>
              <a:ext uri="{FF2B5EF4-FFF2-40B4-BE49-F238E27FC236}">
                <a16:creationId xmlns:a16="http://schemas.microsoft.com/office/drawing/2014/main" id="{913A5D3F-4312-4B1B-9DD5-27D2866C5178}"/>
              </a:ext>
            </a:extLst>
          </p:cNvPr>
          <p:cNvSpPr>
            <a:spLocks noGrp="1"/>
          </p:cNvSpPr>
          <p:nvPr>
            <p:ph type="body" sz="quarter" idx="13" hasCustomPrompt="1"/>
          </p:nvPr>
        </p:nvSpPr>
        <p:spPr>
          <a:xfrm>
            <a:off x="304801" y="147447"/>
            <a:ext cx="6869722" cy="254335"/>
          </a:xfrm>
        </p:spPr>
        <p:txBody>
          <a:bodyPr anchor="ctr">
            <a:noAutofit/>
          </a:bodyPr>
          <a:lstStyle>
            <a:lvl1pPr marL="0" indent="0">
              <a:buNone/>
              <a:defRPr sz="1600"/>
            </a:lvl1pPr>
          </a:lstStyle>
          <a:p>
            <a:pPr lvl="0"/>
            <a:r>
              <a:rPr lang="en-US"/>
              <a:t>Main Section</a:t>
            </a:r>
          </a:p>
        </p:txBody>
      </p:sp>
      <p:sp>
        <p:nvSpPr>
          <p:cNvPr id="10" name="Text Placeholder 9">
            <a:extLst>
              <a:ext uri="{FF2B5EF4-FFF2-40B4-BE49-F238E27FC236}">
                <a16:creationId xmlns:a16="http://schemas.microsoft.com/office/drawing/2014/main" id="{3E88093A-A0DA-4E96-A28D-E8BB8A683332}"/>
              </a:ext>
            </a:extLst>
          </p:cNvPr>
          <p:cNvSpPr>
            <a:spLocks noGrp="1"/>
          </p:cNvSpPr>
          <p:nvPr>
            <p:ph type="body" sz="quarter" idx="14" hasCustomPrompt="1"/>
          </p:nvPr>
        </p:nvSpPr>
        <p:spPr>
          <a:xfrm>
            <a:off x="7174523" y="147446"/>
            <a:ext cx="1862871" cy="254335"/>
          </a:xfrm>
        </p:spPr>
        <p:txBody>
          <a:bodyPr anchor="ctr">
            <a:noAutofit/>
          </a:bodyPr>
          <a:lstStyle>
            <a:lvl1pPr marL="0" indent="0" algn="ctr">
              <a:buNone/>
              <a:defRPr sz="1600"/>
            </a:lvl1pPr>
          </a:lstStyle>
          <a:p>
            <a:pPr lvl="0"/>
            <a:r>
              <a:rPr lang="en-US"/>
              <a:t>Large Text (16)</a:t>
            </a:r>
          </a:p>
        </p:txBody>
      </p:sp>
      <p:sp>
        <p:nvSpPr>
          <p:cNvPr id="11" name="Text Placeholder 9">
            <a:extLst>
              <a:ext uri="{FF2B5EF4-FFF2-40B4-BE49-F238E27FC236}">
                <a16:creationId xmlns:a16="http://schemas.microsoft.com/office/drawing/2014/main" id="{6F6E1E3B-21B5-4163-8C51-83006F00C939}"/>
              </a:ext>
            </a:extLst>
          </p:cNvPr>
          <p:cNvSpPr>
            <a:spLocks noGrp="1"/>
          </p:cNvSpPr>
          <p:nvPr>
            <p:ph type="body" sz="quarter" idx="15" hasCustomPrompt="1"/>
          </p:nvPr>
        </p:nvSpPr>
        <p:spPr>
          <a:xfrm>
            <a:off x="9037393" y="147446"/>
            <a:ext cx="1402005" cy="254335"/>
          </a:xfrm>
        </p:spPr>
        <p:txBody>
          <a:bodyPr anchor="ctr">
            <a:normAutofit/>
          </a:bodyPr>
          <a:lstStyle>
            <a:lvl1pPr marL="0" indent="0" algn="ctr">
              <a:buNone/>
              <a:defRPr sz="1100"/>
            </a:lvl1pPr>
          </a:lstStyle>
          <a:p>
            <a:pPr lvl="0"/>
            <a:r>
              <a:rPr lang="en-US"/>
              <a:t>Small Text (11)</a:t>
            </a:r>
          </a:p>
        </p:txBody>
      </p:sp>
      <p:cxnSp>
        <p:nvCxnSpPr>
          <p:cNvPr id="13" name="Straight Connector 12">
            <a:extLst>
              <a:ext uri="{FF2B5EF4-FFF2-40B4-BE49-F238E27FC236}">
                <a16:creationId xmlns:a16="http://schemas.microsoft.com/office/drawing/2014/main" id="{0D2E3220-EEBA-4B83-AB9B-B4A386993F00}"/>
              </a:ext>
            </a:extLst>
          </p:cNvPr>
          <p:cNvCxnSpPr/>
          <p:nvPr userDrawn="1"/>
        </p:nvCxnSpPr>
        <p:spPr>
          <a:xfrm>
            <a:off x="304801" y="1024545"/>
            <a:ext cx="101345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966ECA53-2F0A-4AB2-838E-F103C2398535}"/>
              </a:ext>
            </a:extLst>
          </p:cNvPr>
          <p:cNvSpPr txBox="1">
            <a:spLocks/>
          </p:cNvSpPr>
          <p:nvPr userDrawn="1"/>
        </p:nvSpPr>
        <p:spPr>
          <a:xfrm>
            <a:off x="3851030" y="7227816"/>
            <a:ext cx="3042138" cy="1658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t>Bioinformatics and Genomics Lab</a:t>
            </a:r>
          </a:p>
        </p:txBody>
      </p:sp>
    </p:spTree>
    <p:extLst>
      <p:ext uri="{BB962C8B-B14F-4D97-AF65-F5344CB8AC3E}">
        <p14:creationId xmlns:p14="http://schemas.microsoft.com/office/powerpoint/2010/main" val="244169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3068" y="1798652"/>
            <a:ext cx="9266873" cy="3054702"/>
          </a:xfrm>
        </p:spPr>
        <p:txBody>
          <a:bodyPr anchor="b">
            <a:normAutofit/>
          </a:bodyPr>
          <a:lstStyle>
            <a:lvl1pPr>
              <a:defRPr sz="4000"/>
            </a:lvl1pPr>
          </a:lstStyle>
          <a:p>
            <a:r>
              <a:rPr lang="en-US"/>
              <a:t>Section Title</a:t>
            </a:r>
          </a:p>
        </p:txBody>
      </p:sp>
      <p:sp>
        <p:nvSpPr>
          <p:cNvPr id="3" name="Text Placeholder 2"/>
          <p:cNvSpPr>
            <a:spLocks noGrp="1"/>
          </p:cNvSpPr>
          <p:nvPr>
            <p:ph type="body" idx="1" hasCustomPrompt="1"/>
          </p:nvPr>
        </p:nvSpPr>
        <p:spPr>
          <a:xfrm>
            <a:off x="733068" y="5017477"/>
            <a:ext cx="9266873" cy="1441937"/>
          </a:xfrm>
        </p:spPr>
        <p:txBody>
          <a:bodyPr>
            <a:normAutofit/>
          </a:bodyPr>
          <a:lstStyle>
            <a:lvl1pPr marL="0" indent="0">
              <a:buNone/>
              <a:defRPr sz="240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Section Subtitle</a:t>
            </a:r>
          </a:p>
        </p:txBody>
      </p:sp>
      <p:cxnSp>
        <p:nvCxnSpPr>
          <p:cNvPr id="8" name="Straight Connector 7">
            <a:extLst>
              <a:ext uri="{FF2B5EF4-FFF2-40B4-BE49-F238E27FC236}">
                <a16:creationId xmlns:a16="http://schemas.microsoft.com/office/drawing/2014/main" id="{62F7EB11-2BD6-414C-9AF9-247B2179119D}"/>
              </a:ext>
            </a:extLst>
          </p:cNvPr>
          <p:cNvCxnSpPr/>
          <p:nvPr userDrawn="1"/>
        </p:nvCxnSpPr>
        <p:spPr>
          <a:xfrm>
            <a:off x="733068" y="4935415"/>
            <a:ext cx="92668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24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2-spl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401782"/>
            <a:ext cx="10134597" cy="611777"/>
          </a:xfrm>
        </p:spPr>
        <p:txBody>
          <a:bodyPr/>
          <a:lstStyle>
            <a:lvl1pPr>
              <a:defRPr/>
            </a:lvl1pPr>
          </a:lstStyle>
          <a:p>
            <a:r>
              <a:rPr lang="en-US"/>
              <a:t>Sub Section</a:t>
            </a:r>
          </a:p>
        </p:txBody>
      </p:sp>
      <p:sp>
        <p:nvSpPr>
          <p:cNvPr id="3" name="Content Placeholder 2"/>
          <p:cNvSpPr>
            <a:spLocks noGrp="1"/>
          </p:cNvSpPr>
          <p:nvPr>
            <p:ph idx="1" hasCustomPrompt="1"/>
          </p:nvPr>
        </p:nvSpPr>
        <p:spPr>
          <a:xfrm>
            <a:off x="304802" y="1280155"/>
            <a:ext cx="5067298" cy="5882643"/>
          </a:xfrm>
        </p:spPr>
        <p:txBody>
          <a:bodyPr>
            <a:normAutofit/>
          </a:bodyPr>
          <a:lstStyle>
            <a:lvl1pPr>
              <a:defRPr sz="1600"/>
            </a:lvl1pPr>
            <a:lvl2pPr marL="754380" indent="-251460">
              <a:buSzPct val="80000"/>
              <a:buFont typeface="Wingdings" panose="05000000000000000000" pitchFamily="2" charset="2"/>
              <a:buChar char="§"/>
              <a:defRPr sz="1400"/>
            </a:lvl2pPr>
            <a:lvl3pPr marL="1257300" indent="-251460">
              <a:buSzPct val="80000"/>
              <a:buFont typeface="Wingdings" panose="05000000000000000000" pitchFamily="2" charset="2"/>
              <a:buChar char="§"/>
              <a:defRPr sz="1400"/>
            </a:lvl3pPr>
            <a:lvl4pPr marL="1760220" indent="-251460">
              <a:buSzPct val="80000"/>
              <a:buFont typeface="Wingdings" panose="05000000000000000000" pitchFamily="2" charset="2"/>
              <a:buChar char="§"/>
              <a:defRPr sz="1400"/>
            </a:lvl4pPr>
            <a:lvl5pPr marL="2263140" indent="-251460">
              <a:buSzPct val="80000"/>
              <a:buFont typeface="Wingdings" panose="05000000000000000000" pitchFamily="2" charset="2"/>
              <a:buChar char="§"/>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95691" y="7227816"/>
            <a:ext cx="943709" cy="165804"/>
          </a:xfrm>
        </p:spPr>
        <p:txBody>
          <a:bodyPr/>
          <a:lstStyle/>
          <a:p>
            <a:fld id="{42CADE6C-03C8-4274-B5C9-2F7081769CC6}" type="slidenum">
              <a:rPr lang="en-US" smtClean="0"/>
              <a:t>‹#›</a:t>
            </a:fld>
            <a:endParaRPr lang="en-US"/>
          </a:p>
        </p:txBody>
      </p:sp>
      <p:sp>
        <p:nvSpPr>
          <p:cNvPr id="8" name="Text Placeholder 7">
            <a:extLst>
              <a:ext uri="{FF2B5EF4-FFF2-40B4-BE49-F238E27FC236}">
                <a16:creationId xmlns:a16="http://schemas.microsoft.com/office/drawing/2014/main" id="{913A5D3F-4312-4B1B-9DD5-27D2866C5178}"/>
              </a:ext>
            </a:extLst>
          </p:cNvPr>
          <p:cNvSpPr>
            <a:spLocks noGrp="1"/>
          </p:cNvSpPr>
          <p:nvPr>
            <p:ph type="body" sz="quarter" idx="13" hasCustomPrompt="1"/>
          </p:nvPr>
        </p:nvSpPr>
        <p:spPr>
          <a:xfrm>
            <a:off x="304801" y="147447"/>
            <a:ext cx="6869722" cy="254335"/>
          </a:xfrm>
        </p:spPr>
        <p:txBody>
          <a:bodyPr anchor="ctr">
            <a:noAutofit/>
          </a:bodyPr>
          <a:lstStyle>
            <a:lvl1pPr marL="0" indent="0">
              <a:buNone/>
              <a:defRPr sz="1600"/>
            </a:lvl1pPr>
          </a:lstStyle>
          <a:p>
            <a:pPr lvl="0"/>
            <a:r>
              <a:rPr lang="en-US"/>
              <a:t>Main Section</a:t>
            </a:r>
          </a:p>
        </p:txBody>
      </p:sp>
      <p:sp>
        <p:nvSpPr>
          <p:cNvPr id="10" name="Text Placeholder 9">
            <a:extLst>
              <a:ext uri="{FF2B5EF4-FFF2-40B4-BE49-F238E27FC236}">
                <a16:creationId xmlns:a16="http://schemas.microsoft.com/office/drawing/2014/main" id="{3E88093A-A0DA-4E96-A28D-E8BB8A683332}"/>
              </a:ext>
            </a:extLst>
          </p:cNvPr>
          <p:cNvSpPr>
            <a:spLocks noGrp="1"/>
          </p:cNvSpPr>
          <p:nvPr>
            <p:ph type="body" sz="quarter" idx="14" hasCustomPrompt="1"/>
          </p:nvPr>
        </p:nvSpPr>
        <p:spPr>
          <a:xfrm>
            <a:off x="7174523" y="147446"/>
            <a:ext cx="1862871" cy="254335"/>
          </a:xfrm>
        </p:spPr>
        <p:txBody>
          <a:bodyPr anchor="ctr"/>
          <a:lstStyle>
            <a:lvl1pPr marL="0" indent="0" algn="ctr">
              <a:buNone/>
              <a:defRPr/>
            </a:lvl1pPr>
          </a:lstStyle>
          <a:p>
            <a:pPr lvl="0"/>
            <a:r>
              <a:rPr lang="en-US"/>
              <a:t>Large Text (16)</a:t>
            </a:r>
          </a:p>
        </p:txBody>
      </p:sp>
      <p:sp>
        <p:nvSpPr>
          <p:cNvPr id="11" name="Text Placeholder 9">
            <a:extLst>
              <a:ext uri="{FF2B5EF4-FFF2-40B4-BE49-F238E27FC236}">
                <a16:creationId xmlns:a16="http://schemas.microsoft.com/office/drawing/2014/main" id="{6F6E1E3B-21B5-4163-8C51-83006F00C939}"/>
              </a:ext>
            </a:extLst>
          </p:cNvPr>
          <p:cNvSpPr>
            <a:spLocks noGrp="1"/>
          </p:cNvSpPr>
          <p:nvPr>
            <p:ph type="body" sz="quarter" idx="15" hasCustomPrompt="1"/>
          </p:nvPr>
        </p:nvSpPr>
        <p:spPr>
          <a:xfrm>
            <a:off x="9037393" y="147446"/>
            <a:ext cx="1402005" cy="254335"/>
          </a:xfrm>
        </p:spPr>
        <p:txBody>
          <a:bodyPr anchor="ctr">
            <a:normAutofit/>
          </a:bodyPr>
          <a:lstStyle>
            <a:lvl1pPr marL="0" indent="0" algn="ctr">
              <a:buNone/>
              <a:defRPr sz="1100"/>
            </a:lvl1pPr>
          </a:lstStyle>
          <a:p>
            <a:pPr lvl="0"/>
            <a:r>
              <a:rPr lang="en-US"/>
              <a:t>Small Text (11)</a:t>
            </a:r>
          </a:p>
        </p:txBody>
      </p:sp>
      <p:cxnSp>
        <p:nvCxnSpPr>
          <p:cNvPr id="13" name="Straight Connector 12">
            <a:extLst>
              <a:ext uri="{FF2B5EF4-FFF2-40B4-BE49-F238E27FC236}">
                <a16:creationId xmlns:a16="http://schemas.microsoft.com/office/drawing/2014/main" id="{0D2E3220-EEBA-4B83-AB9B-B4A386993F00}"/>
              </a:ext>
            </a:extLst>
          </p:cNvPr>
          <p:cNvCxnSpPr/>
          <p:nvPr userDrawn="1"/>
        </p:nvCxnSpPr>
        <p:spPr>
          <a:xfrm>
            <a:off x="304801" y="1024545"/>
            <a:ext cx="101345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7C23B-E196-4EFF-801E-1BD68295C25E}"/>
              </a:ext>
            </a:extLst>
          </p:cNvPr>
          <p:cNvSpPr>
            <a:spLocks noGrp="1"/>
          </p:cNvSpPr>
          <p:nvPr>
            <p:ph idx="16" hasCustomPrompt="1"/>
          </p:nvPr>
        </p:nvSpPr>
        <p:spPr>
          <a:xfrm>
            <a:off x="5372099" y="1280155"/>
            <a:ext cx="5067299" cy="5882638"/>
          </a:xfrm>
        </p:spPr>
        <p:txBody>
          <a:bodyPr>
            <a:normAutofit/>
          </a:bodyPr>
          <a:lstStyle>
            <a:lvl1pPr>
              <a:defRPr sz="1600"/>
            </a:lvl1pPr>
            <a:lvl2pPr marL="754380" indent="-251460">
              <a:buSzPct val="80000"/>
              <a:buFont typeface="Wingdings" panose="05000000000000000000" pitchFamily="2" charset="2"/>
              <a:buChar char="§"/>
              <a:defRPr sz="1400"/>
            </a:lvl2pPr>
            <a:lvl3pPr marL="1257300" indent="-251460">
              <a:buSzPct val="80000"/>
              <a:buFont typeface="Wingdings" panose="05000000000000000000" pitchFamily="2" charset="2"/>
              <a:buChar char="§"/>
              <a:defRPr sz="1400"/>
            </a:lvl3pPr>
            <a:lvl4pPr marL="1760220" indent="-251460">
              <a:buSzPct val="80000"/>
              <a:buFont typeface="Wingdings" panose="05000000000000000000" pitchFamily="2" charset="2"/>
              <a:buChar char="§"/>
              <a:defRPr sz="1400"/>
            </a:lvl4pPr>
            <a:lvl5pPr marL="2263140" indent="-251460">
              <a:buSzPct val="80000"/>
              <a:buFont typeface="Wingdings" panose="05000000000000000000" pitchFamily="2" charset="2"/>
              <a:buChar char="§"/>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670E37AF-7DE2-4BA2-B8BF-1CD09C9428A6}"/>
              </a:ext>
            </a:extLst>
          </p:cNvPr>
          <p:cNvSpPr txBox="1">
            <a:spLocks/>
          </p:cNvSpPr>
          <p:nvPr userDrawn="1"/>
        </p:nvSpPr>
        <p:spPr>
          <a:xfrm>
            <a:off x="3851030" y="7227816"/>
            <a:ext cx="3042138" cy="1658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t>Bioinformatics and Genomics Lab</a:t>
            </a:r>
          </a:p>
        </p:txBody>
      </p:sp>
    </p:spTree>
    <p:extLst>
      <p:ext uri="{BB962C8B-B14F-4D97-AF65-F5344CB8AC3E}">
        <p14:creationId xmlns:p14="http://schemas.microsoft.com/office/powerpoint/2010/main" val="293284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spl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401782"/>
            <a:ext cx="10129715" cy="611778"/>
          </a:xfrm>
        </p:spPr>
        <p:txBody>
          <a:bodyPr/>
          <a:lstStyle>
            <a:lvl1pPr>
              <a:defRPr/>
            </a:lvl1pPr>
          </a:lstStyle>
          <a:p>
            <a:r>
              <a:rPr lang="en-US"/>
              <a:t>Sub Section</a:t>
            </a:r>
          </a:p>
        </p:txBody>
      </p:sp>
      <p:sp>
        <p:nvSpPr>
          <p:cNvPr id="3" name="Content Placeholder 2"/>
          <p:cNvSpPr>
            <a:spLocks noGrp="1"/>
          </p:cNvSpPr>
          <p:nvPr>
            <p:ph idx="1" hasCustomPrompt="1"/>
          </p:nvPr>
        </p:nvSpPr>
        <p:spPr>
          <a:xfrm>
            <a:off x="309684" y="1280153"/>
            <a:ext cx="3336189" cy="5882643"/>
          </a:xfrm>
        </p:spPr>
        <p:txBody>
          <a:bodyPr>
            <a:normAutofit/>
          </a:bodyPr>
          <a:lstStyle>
            <a:lvl1pPr>
              <a:defRPr sz="1600"/>
            </a:lvl1pPr>
            <a:lvl2pPr marL="754380" indent="-251460">
              <a:buSzPct val="80000"/>
              <a:buFont typeface="Wingdings" panose="05000000000000000000" pitchFamily="2" charset="2"/>
              <a:buChar char="§"/>
              <a:defRPr sz="1400"/>
            </a:lvl2pPr>
            <a:lvl3pPr marL="1257300" indent="-251460">
              <a:buSzPct val="80000"/>
              <a:buFont typeface="Wingdings" panose="05000000000000000000" pitchFamily="2" charset="2"/>
              <a:buChar char="§"/>
              <a:defRPr sz="1400"/>
            </a:lvl3pPr>
            <a:lvl4pPr marL="1760220" indent="-251460">
              <a:buSzPct val="80000"/>
              <a:buFont typeface="Wingdings" panose="05000000000000000000" pitchFamily="2" charset="2"/>
              <a:buChar char="§"/>
              <a:defRPr sz="1400"/>
            </a:lvl4pPr>
            <a:lvl5pPr marL="2263140" indent="-251460">
              <a:buSzPct val="80000"/>
              <a:buFont typeface="Wingdings" panose="05000000000000000000" pitchFamily="2" charset="2"/>
              <a:buChar char="§"/>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95691" y="7227816"/>
            <a:ext cx="943709" cy="165804"/>
          </a:xfrm>
        </p:spPr>
        <p:txBody>
          <a:bodyPr/>
          <a:lstStyle/>
          <a:p>
            <a:fld id="{42CADE6C-03C8-4274-B5C9-2F7081769CC6}" type="slidenum">
              <a:rPr lang="en-US" smtClean="0"/>
              <a:t>‹#›</a:t>
            </a:fld>
            <a:endParaRPr lang="en-US"/>
          </a:p>
        </p:txBody>
      </p:sp>
      <p:sp>
        <p:nvSpPr>
          <p:cNvPr id="8" name="Text Placeholder 7">
            <a:extLst>
              <a:ext uri="{FF2B5EF4-FFF2-40B4-BE49-F238E27FC236}">
                <a16:creationId xmlns:a16="http://schemas.microsoft.com/office/drawing/2014/main" id="{913A5D3F-4312-4B1B-9DD5-27D2866C5178}"/>
              </a:ext>
            </a:extLst>
          </p:cNvPr>
          <p:cNvSpPr>
            <a:spLocks noGrp="1"/>
          </p:cNvSpPr>
          <p:nvPr>
            <p:ph type="body" sz="quarter" idx="13" hasCustomPrompt="1"/>
          </p:nvPr>
        </p:nvSpPr>
        <p:spPr>
          <a:xfrm>
            <a:off x="304801" y="147447"/>
            <a:ext cx="6869722" cy="254335"/>
          </a:xfrm>
        </p:spPr>
        <p:txBody>
          <a:bodyPr anchor="ctr">
            <a:noAutofit/>
          </a:bodyPr>
          <a:lstStyle>
            <a:lvl1pPr marL="0" indent="0">
              <a:buNone/>
              <a:defRPr sz="1600"/>
            </a:lvl1pPr>
          </a:lstStyle>
          <a:p>
            <a:pPr lvl="0"/>
            <a:r>
              <a:rPr lang="en-US"/>
              <a:t>Main Section</a:t>
            </a:r>
          </a:p>
        </p:txBody>
      </p:sp>
      <p:sp>
        <p:nvSpPr>
          <p:cNvPr id="10" name="Text Placeholder 9">
            <a:extLst>
              <a:ext uri="{FF2B5EF4-FFF2-40B4-BE49-F238E27FC236}">
                <a16:creationId xmlns:a16="http://schemas.microsoft.com/office/drawing/2014/main" id="{3E88093A-A0DA-4E96-A28D-E8BB8A683332}"/>
              </a:ext>
            </a:extLst>
          </p:cNvPr>
          <p:cNvSpPr>
            <a:spLocks noGrp="1"/>
          </p:cNvSpPr>
          <p:nvPr>
            <p:ph type="body" sz="quarter" idx="14" hasCustomPrompt="1"/>
          </p:nvPr>
        </p:nvSpPr>
        <p:spPr>
          <a:xfrm>
            <a:off x="7174523" y="147446"/>
            <a:ext cx="1862871" cy="254335"/>
          </a:xfrm>
        </p:spPr>
        <p:txBody>
          <a:bodyPr anchor="ctr"/>
          <a:lstStyle>
            <a:lvl1pPr marL="0" indent="0" algn="ctr">
              <a:buNone/>
              <a:defRPr/>
            </a:lvl1pPr>
          </a:lstStyle>
          <a:p>
            <a:pPr lvl="0"/>
            <a:r>
              <a:rPr lang="en-US"/>
              <a:t>Large Text (16)</a:t>
            </a:r>
          </a:p>
        </p:txBody>
      </p:sp>
      <p:sp>
        <p:nvSpPr>
          <p:cNvPr id="11" name="Text Placeholder 9">
            <a:extLst>
              <a:ext uri="{FF2B5EF4-FFF2-40B4-BE49-F238E27FC236}">
                <a16:creationId xmlns:a16="http://schemas.microsoft.com/office/drawing/2014/main" id="{6F6E1E3B-21B5-4163-8C51-83006F00C939}"/>
              </a:ext>
            </a:extLst>
          </p:cNvPr>
          <p:cNvSpPr>
            <a:spLocks noGrp="1"/>
          </p:cNvSpPr>
          <p:nvPr>
            <p:ph type="body" sz="quarter" idx="15" hasCustomPrompt="1"/>
          </p:nvPr>
        </p:nvSpPr>
        <p:spPr>
          <a:xfrm>
            <a:off x="9037393" y="147446"/>
            <a:ext cx="1402005" cy="254335"/>
          </a:xfrm>
        </p:spPr>
        <p:txBody>
          <a:bodyPr anchor="ctr">
            <a:normAutofit/>
          </a:bodyPr>
          <a:lstStyle>
            <a:lvl1pPr marL="0" indent="0" algn="ctr">
              <a:buNone/>
              <a:defRPr sz="1100"/>
            </a:lvl1pPr>
          </a:lstStyle>
          <a:p>
            <a:pPr lvl="0"/>
            <a:r>
              <a:rPr lang="en-US"/>
              <a:t>Small Text (11)</a:t>
            </a:r>
          </a:p>
        </p:txBody>
      </p:sp>
      <p:cxnSp>
        <p:nvCxnSpPr>
          <p:cNvPr id="13" name="Straight Connector 12">
            <a:extLst>
              <a:ext uri="{FF2B5EF4-FFF2-40B4-BE49-F238E27FC236}">
                <a16:creationId xmlns:a16="http://schemas.microsoft.com/office/drawing/2014/main" id="{0D2E3220-EEBA-4B83-AB9B-B4A386993F00}"/>
              </a:ext>
            </a:extLst>
          </p:cNvPr>
          <p:cNvCxnSpPr/>
          <p:nvPr userDrawn="1"/>
        </p:nvCxnSpPr>
        <p:spPr>
          <a:xfrm>
            <a:off x="304801" y="1024545"/>
            <a:ext cx="101345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0327B250-7AAF-49A0-BA89-9F385A538E75}"/>
              </a:ext>
            </a:extLst>
          </p:cNvPr>
          <p:cNvSpPr>
            <a:spLocks noGrp="1"/>
          </p:cNvSpPr>
          <p:nvPr>
            <p:ph idx="17" hasCustomPrompt="1"/>
          </p:nvPr>
        </p:nvSpPr>
        <p:spPr>
          <a:xfrm>
            <a:off x="3704004" y="1280153"/>
            <a:ext cx="3336189" cy="5882643"/>
          </a:xfrm>
        </p:spPr>
        <p:txBody>
          <a:bodyPr>
            <a:normAutofit/>
          </a:bodyPr>
          <a:lstStyle>
            <a:lvl1pPr>
              <a:defRPr sz="1600"/>
            </a:lvl1pPr>
            <a:lvl2pPr marL="754380" indent="-251460">
              <a:buSzPct val="80000"/>
              <a:buFont typeface="Wingdings" panose="05000000000000000000" pitchFamily="2" charset="2"/>
              <a:buChar char="§"/>
              <a:defRPr sz="1400"/>
            </a:lvl2pPr>
            <a:lvl3pPr marL="1257300" indent="-251460">
              <a:buSzPct val="80000"/>
              <a:buFont typeface="Wingdings" panose="05000000000000000000" pitchFamily="2" charset="2"/>
              <a:buChar char="§"/>
              <a:defRPr sz="1400"/>
            </a:lvl3pPr>
            <a:lvl4pPr marL="1760220" indent="-251460">
              <a:buSzPct val="80000"/>
              <a:buFont typeface="Wingdings" panose="05000000000000000000" pitchFamily="2" charset="2"/>
              <a:buChar char="§"/>
              <a:defRPr sz="1400"/>
            </a:lvl4pPr>
            <a:lvl5pPr marL="2263140" indent="-251460">
              <a:buSzPct val="80000"/>
              <a:buFont typeface="Wingdings" panose="05000000000000000000" pitchFamily="2" charset="2"/>
              <a:buChar char="§"/>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F06C58CC-77CA-4753-B085-3B34557AF7EB}"/>
              </a:ext>
            </a:extLst>
          </p:cNvPr>
          <p:cNvSpPr>
            <a:spLocks noGrp="1"/>
          </p:cNvSpPr>
          <p:nvPr>
            <p:ph idx="18" hasCustomPrompt="1"/>
          </p:nvPr>
        </p:nvSpPr>
        <p:spPr>
          <a:xfrm>
            <a:off x="7098327" y="1280153"/>
            <a:ext cx="3336189" cy="5882643"/>
          </a:xfrm>
        </p:spPr>
        <p:txBody>
          <a:bodyPr>
            <a:normAutofit/>
          </a:bodyPr>
          <a:lstStyle>
            <a:lvl1pPr>
              <a:defRPr sz="1600"/>
            </a:lvl1pPr>
            <a:lvl2pPr marL="754380" indent="-251460">
              <a:buSzPct val="80000"/>
              <a:buFont typeface="Wingdings" panose="05000000000000000000" pitchFamily="2" charset="2"/>
              <a:buChar char="§"/>
              <a:defRPr sz="1400"/>
            </a:lvl2pPr>
            <a:lvl3pPr marL="1257300" indent="-251460">
              <a:buSzPct val="80000"/>
              <a:buFont typeface="Wingdings" panose="05000000000000000000" pitchFamily="2" charset="2"/>
              <a:buChar char="§"/>
              <a:defRPr sz="1400"/>
            </a:lvl3pPr>
            <a:lvl4pPr marL="1760220" indent="-251460">
              <a:buSzPct val="80000"/>
              <a:buFont typeface="Wingdings" panose="05000000000000000000" pitchFamily="2" charset="2"/>
              <a:buChar char="§"/>
              <a:defRPr sz="1400"/>
            </a:lvl4pPr>
            <a:lvl5pPr marL="2263140" indent="-251460">
              <a:buSzPct val="80000"/>
              <a:buFont typeface="Wingdings" panose="05000000000000000000" pitchFamily="2" charset="2"/>
              <a:buChar char="§"/>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CB1C246B-2245-4346-BE6A-62D8206DC3EB}"/>
              </a:ext>
            </a:extLst>
          </p:cNvPr>
          <p:cNvSpPr txBox="1">
            <a:spLocks/>
          </p:cNvSpPr>
          <p:nvPr userDrawn="1"/>
        </p:nvSpPr>
        <p:spPr>
          <a:xfrm>
            <a:off x="3851030" y="7227816"/>
            <a:ext cx="3042138" cy="1658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t>Bioinformatics and Genomics Lab</a:t>
            </a:r>
          </a:p>
        </p:txBody>
      </p:sp>
    </p:spTree>
    <p:extLst>
      <p:ext uri="{BB962C8B-B14F-4D97-AF65-F5344CB8AC3E}">
        <p14:creationId xmlns:p14="http://schemas.microsoft.com/office/powerpoint/2010/main" val="342322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Hal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401782"/>
            <a:ext cx="10134597" cy="611778"/>
          </a:xfrm>
        </p:spPr>
        <p:txBody>
          <a:bodyPr/>
          <a:lstStyle>
            <a:lvl1pPr>
              <a:defRPr/>
            </a:lvl1pPr>
          </a:lstStyle>
          <a:p>
            <a:r>
              <a:rPr lang="en-US"/>
              <a:t>Sub Section</a:t>
            </a:r>
          </a:p>
        </p:txBody>
      </p:sp>
      <p:sp>
        <p:nvSpPr>
          <p:cNvPr id="3" name="Content Placeholder 2"/>
          <p:cNvSpPr>
            <a:spLocks noGrp="1"/>
          </p:cNvSpPr>
          <p:nvPr>
            <p:ph idx="1" hasCustomPrompt="1"/>
          </p:nvPr>
        </p:nvSpPr>
        <p:spPr>
          <a:xfrm>
            <a:off x="304801" y="1280160"/>
            <a:ext cx="10134597" cy="2898479"/>
          </a:xfrm>
        </p:spPr>
        <p:txBody>
          <a:bodyPr>
            <a:normAutofit/>
          </a:bodyPr>
          <a:lstStyle>
            <a:lvl1pPr>
              <a:defRPr sz="1600"/>
            </a:lvl1pPr>
            <a:lvl2pPr marL="754380" indent="-251460">
              <a:buSzPct val="80000"/>
              <a:buFont typeface="Wingdings" panose="05000000000000000000" pitchFamily="2" charset="2"/>
              <a:buChar char="§"/>
              <a:defRPr sz="1400"/>
            </a:lvl2pPr>
            <a:lvl3pPr marL="1257300" indent="-251460">
              <a:buSzPct val="80000"/>
              <a:buFont typeface="Wingdings" panose="05000000000000000000" pitchFamily="2" charset="2"/>
              <a:buChar char="§"/>
              <a:defRPr sz="1400"/>
            </a:lvl3pPr>
            <a:lvl4pPr marL="1760220" indent="-251460">
              <a:buSzPct val="80000"/>
              <a:buFont typeface="Wingdings" panose="05000000000000000000" pitchFamily="2" charset="2"/>
              <a:buChar char="§"/>
              <a:defRPr sz="1400"/>
            </a:lvl4pPr>
            <a:lvl5pPr marL="2263140" indent="-251460">
              <a:buSzPct val="80000"/>
              <a:buFont typeface="Wingdings" panose="05000000000000000000" pitchFamily="2" charset="2"/>
              <a:buChar char="§"/>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95691" y="7227816"/>
            <a:ext cx="943709" cy="165804"/>
          </a:xfrm>
        </p:spPr>
        <p:txBody>
          <a:bodyPr/>
          <a:lstStyle/>
          <a:p>
            <a:fld id="{42CADE6C-03C8-4274-B5C9-2F7081769CC6}" type="slidenum">
              <a:rPr lang="en-US" smtClean="0"/>
              <a:t>‹#›</a:t>
            </a:fld>
            <a:endParaRPr lang="en-US"/>
          </a:p>
        </p:txBody>
      </p:sp>
      <p:sp>
        <p:nvSpPr>
          <p:cNvPr id="8" name="Text Placeholder 7">
            <a:extLst>
              <a:ext uri="{FF2B5EF4-FFF2-40B4-BE49-F238E27FC236}">
                <a16:creationId xmlns:a16="http://schemas.microsoft.com/office/drawing/2014/main" id="{913A5D3F-4312-4B1B-9DD5-27D2866C5178}"/>
              </a:ext>
            </a:extLst>
          </p:cNvPr>
          <p:cNvSpPr>
            <a:spLocks noGrp="1"/>
          </p:cNvSpPr>
          <p:nvPr>
            <p:ph type="body" sz="quarter" idx="13" hasCustomPrompt="1"/>
          </p:nvPr>
        </p:nvSpPr>
        <p:spPr>
          <a:xfrm>
            <a:off x="304801" y="147447"/>
            <a:ext cx="6869722" cy="254335"/>
          </a:xfrm>
        </p:spPr>
        <p:txBody>
          <a:bodyPr anchor="ctr">
            <a:noAutofit/>
          </a:bodyPr>
          <a:lstStyle>
            <a:lvl1pPr marL="0" indent="0">
              <a:buNone/>
              <a:defRPr sz="1600"/>
            </a:lvl1pPr>
          </a:lstStyle>
          <a:p>
            <a:pPr lvl="0"/>
            <a:r>
              <a:rPr lang="en-US"/>
              <a:t>Main Section</a:t>
            </a:r>
          </a:p>
        </p:txBody>
      </p:sp>
      <p:sp>
        <p:nvSpPr>
          <p:cNvPr id="10" name="Text Placeholder 9">
            <a:extLst>
              <a:ext uri="{FF2B5EF4-FFF2-40B4-BE49-F238E27FC236}">
                <a16:creationId xmlns:a16="http://schemas.microsoft.com/office/drawing/2014/main" id="{3E88093A-A0DA-4E96-A28D-E8BB8A683332}"/>
              </a:ext>
            </a:extLst>
          </p:cNvPr>
          <p:cNvSpPr>
            <a:spLocks noGrp="1"/>
          </p:cNvSpPr>
          <p:nvPr>
            <p:ph type="body" sz="quarter" idx="14" hasCustomPrompt="1"/>
          </p:nvPr>
        </p:nvSpPr>
        <p:spPr>
          <a:xfrm>
            <a:off x="7174523" y="147446"/>
            <a:ext cx="1862871" cy="254335"/>
          </a:xfrm>
        </p:spPr>
        <p:txBody>
          <a:bodyPr anchor="ctr"/>
          <a:lstStyle>
            <a:lvl1pPr marL="0" indent="0" algn="ctr">
              <a:buNone/>
              <a:defRPr/>
            </a:lvl1pPr>
          </a:lstStyle>
          <a:p>
            <a:pPr lvl="0"/>
            <a:r>
              <a:rPr lang="en-US"/>
              <a:t>Large Text (16)</a:t>
            </a:r>
          </a:p>
        </p:txBody>
      </p:sp>
      <p:sp>
        <p:nvSpPr>
          <p:cNvPr id="11" name="Text Placeholder 9">
            <a:extLst>
              <a:ext uri="{FF2B5EF4-FFF2-40B4-BE49-F238E27FC236}">
                <a16:creationId xmlns:a16="http://schemas.microsoft.com/office/drawing/2014/main" id="{6F6E1E3B-21B5-4163-8C51-83006F00C939}"/>
              </a:ext>
            </a:extLst>
          </p:cNvPr>
          <p:cNvSpPr>
            <a:spLocks noGrp="1"/>
          </p:cNvSpPr>
          <p:nvPr>
            <p:ph type="body" sz="quarter" idx="15" hasCustomPrompt="1"/>
          </p:nvPr>
        </p:nvSpPr>
        <p:spPr>
          <a:xfrm>
            <a:off x="9037393" y="147446"/>
            <a:ext cx="1402005" cy="254335"/>
          </a:xfrm>
        </p:spPr>
        <p:txBody>
          <a:bodyPr anchor="ctr">
            <a:normAutofit/>
          </a:bodyPr>
          <a:lstStyle>
            <a:lvl1pPr marL="0" indent="0" algn="ctr">
              <a:buNone/>
              <a:defRPr sz="1100"/>
            </a:lvl1pPr>
          </a:lstStyle>
          <a:p>
            <a:pPr lvl="0"/>
            <a:r>
              <a:rPr lang="en-US"/>
              <a:t>Small Text (11)</a:t>
            </a:r>
          </a:p>
        </p:txBody>
      </p:sp>
      <p:cxnSp>
        <p:nvCxnSpPr>
          <p:cNvPr id="13" name="Straight Connector 12">
            <a:extLst>
              <a:ext uri="{FF2B5EF4-FFF2-40B4-BE49-F238E27FC236}">
                <a16:creationId xmlns:a16="http://schemas.microsoft.com/office/drawing/2014/main" id="{0D2E3220-EEBA-4B83-AB9B-B4A386993F00}"/>
              </a:ext>
            </a:extLst>
          </p:cNvPr>
          <p:cNvCxnSpPr/>
          <p:nvPr userDrawn="1"/>
        </p:nvCxnSpPr>
        <p:spPr>
          <a:xfrm>
            <a:off x="304801" y="1024545"/>
            <a:ext cx="101345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3D35DBB0-37A1-491A-976E-F42496DFE766}"/>
              </a:ext>
            </a:extLst>
          </p:cNvPr>
          <p:cNvSpPr>
            <a:spLocks noGrp="1"/>
          </p:cNvSpPr>
          <p:nvPr>
            <p:ph idx="16" hasCustomPrompt="1"/>
          </p:nvPr>
        </p:nvSpPr>
        <p:spPr>
          <a:xfrm>
            <a:off x="304799" y="4258840"/>
            <a:ext cx="10134597" cy="2898482"/>
          </a:xfrm>
        </p:spPr>
        <p:txBody>
          <a:bodyPr>
            <a:normAutofit/>
          </a:bodyPr>
          <a:lstStyle>
            <a:lvl1pPr>
              <a:defRPr sz="1600"/>
            </a:lvl1pPr>
            <a:lvl2pPr marL="754380" indent="-251460">
              <a:buSzPct val="80000"/>
              <a:buFont typeface="Wingdings" panose="05000000000000000000" pitchFamily="2" charset="2"/>
              <a:buChar char="§"/>
              <a:defRPr sz="1400"/>
            </a:lvl2pPr>
            <a:lvl3pPr marL="1257300" indent="-251460">
              <a:buSzPct val="80000"/>
              <a:buFont typeface="Wingdings" panose="05000000000000000000" pitchFamily="2" charset="2"/>
              <a:buChar char="§"/>
              <a:defRPr sz="1400"/>
            </a:lvl3pPr>
            <a:lvl4pPr marL="1760220" indent="-251460">
              <a:buSzPct val="80000"/>
              <a:buFont typeface="Wingdings" panose="05000000000000000000" pitchFamily="2" charset="2"/>
              <a:buChar char="§"/>
              <a:defRPr sz="1400"/>
            </a:lvl4pPr>
            <a:lvl5pPr marL="2263140" indent="-251460">
              <a:buSzPct val="80000"/>
              <a:buFont typeface="Wingdings" panose="05000000000000000000" pitchFamily="2" charset="2"/>
              <a:buChar char="§"/>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F33F1E4-69C6-43B6-8465-FCB829E0FD70}"/>
              </a:ext>
            </a:extLst>
          </p:cNvPr>
          <p:cNvSpPr txBox="1">
            <a:spLocks/>
          </p:cNvSpPr>
          <p:nvPr userDrawn="1"/>
        </p:nvSpPr>
        <p:spPr>
          <a:xfrm>
            <a:off x="3851030" y="7227816"/>
            <a:ext cx="3042138" cy="1658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t>Bioinformatics and Genomics Lab</a:t>
            </a:r>
          </a:p>
        </p:txBody>
      </p:sp>
    </p:spTree>
    <p:extLst>
      <p:ext uri="{BB962C8B-B14F-4D97-AF65-F5344CB8AC3E}">
        <p14:creationId xmlns:p14="http://schemas.microsoft.com/office/powerpoint/2010/main" val="294108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W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1" y="401782"/>
            <a:ext cx="10134595" cy="611777"/>
          </a:xfrm>
        </p:spPr>
        <p:txBody>
          <a:bodyPr/>
          <a:lstStyle>
            <a:lvl1pPr>
              <a:defRPr/>
            </a:lvl1pPr>
          </a:lstStyle>
          <a:p>
            <a:r>
              <a:rPr lang="en-US"/>
              <a:t>Sub Section (24)</a:t>
            </a:r>
          </a:p>
        </p:txBody>
      </p:sp>
      <p:sp>
        <p:nvSpPr>
          <p:cNvPr id="3" name="Content Placeholder 2"/>
          <p:cNvSpPr>
            <a:spLocks noGrp="1"/>
          </p:cNvSpPr>
          <p:nvPr>
            <p:ph idx="1" hasCustomPrompt="1"/>
          </p:nvPr>
        </p:nvSpPr>
        <p:spPr>
          <a:xfrm>
            <a:off x="304799" y="1280160"/>
            <a:ext cx="10134597" cy="3612774"/>
          </a:xfrm>
        </p:spPr>
        <p:txBody>
          <a:bodyPr>
            <a:normAutofit/>
          </a:bodyPr>
          <a:lstStyle>
            <a:lvl1pPr>
              <a:defRPr sz="1600"/>
            </a:lvl1pPr>
            <a:lvl2pPr marL="754380" indent="-251460">
              <a:buSzPct val="80000"/>
              <a:buFont typeface="Wingdings" panose="05000000000000000000" pitchFamily="2" charset="2"/>
              <a:buChar char="§"/>
              <a:defRPr sz="1400"/>
            </a:lvl2pPr>
            <a:lvl3pPr marL="1257300" indent="-251460">
              <a:buSzPct val="80000"/>
              <a:buFont typeface="Wingdings" panose="05000000000000000000" pitchFamily="2" charset="2"/>
              <a:buChar char="§"/>
              <a:defRPr sz="1400"/>
            </a:lvl3pPr>
            <a:lvl4pPr marL="1760220" indent="-251460">
              <a:buSzPct val="80000"/>
              <a:buFont typeface="Wingdings" panose="05000000000000000000" pitchFamily="2" charset="2"/>
              <a:buChar char="§"/>
              <a:defRPr sz="1400"/>
            </a:lvl4pPr>
            <a:lvl5pPr marL="2263140" indent="-251460">
              <a:buSzPct val="80000"/>
              <a:buFont typeface="Wingdings" panose="05000000000000000000" pitchFamily="2" charset="2"/>
              <a:buChar char="§"/>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95691" y="7227816"/>
            <a:ext cx="943709" cy="165804"/>
          </a:xfrm>
        </p:spPr>
        <p:txBody>
          <a:bodyPr/>
          <a:lstStyle/>
          <a:p>
            <a:fld id="{42CADE6C-03C8-4274-B5C9-2F7081769CC6}" type="slidenum">
              <a:rPr lang="en-US" smtClean="0"/>
              <a:t>‹#›</a:t>
            </a:fld>
            <a:endParaRPr lang="en-US"/>
          </a:p>
        </p:txBody>
      </p:sp>
      <p:sp>
        <p:nvSpPr>
          <p:cNvPr id="8" name="Text Placeholder 7">
            <a:extLst>
              <a:ext uri="{FF2B5EF4-FFF2-40B4-BE49-F238E27FC236}">
                <a16:creationId xmlns:a16="http://schemas.microsoft.com/office/drawing/2014/main" id="{913A5D3F-4312-4B1B-9DD5-27D2866C5178}"/>
              </a:ext>
            </a:extLst>
          </p:cNvPr>
          <p:cNvSpPr>
            <a:spLocks noGrp="1"/>
          </p:cNvSpPr>
          <p:nvPr>
            <p:ph type="body" sz="quarter" idx="13" hasCustomPrompt="1"/>
          </p:nvPr>
        </p:nvSpPr>
        <p:spPr>
          <a:xfrm>
            <a:off x="304801" y="147447"/>
            <a:ext cx="6869722" cy="254335"/>
          </a:xfrm>
        </p:spPr>
        <p:txBody>
          <a:bodyPr anchor="ctr">
            <a:noAutofit/>
          </a:bodyPr>
          <a:lstStyle>
            <a:lvl1pPr marL="0" indent="0">
              <a:buNone/>
              <a:defRPr sz="1600"/>
            </a:lvl1pPr>
          </a:lstStyle>
          <a:p>
            <a:pPr lvl="0"/>
            <a:r>
              <a:rPr lang="en-US"/>
              <a:t>Main Section</a:t>
            </a:r>
          </a:p>
        </p:txBody>
      </p:sp>
      <p:sp>
        <p:nvSpPr>
          <p:cNvPr id="10" name="Text Placeholder 9">
            <a:extLst>
              <a:ext uri="{FF2B5EF4-FFF2-40B4-BE49-F238E27FC236}">
                <a16:creationId xmlns:a16="http://schemas.microsoft.com/office/drawing/2014/main" id="{3E88093A-A0DA-4E96-A28D-E8BB8A683332}"/>
              </a:ext>
            </a:extLst>
          </p:cNvPr>
          <p:cNvSpPr>
            <a:spLocks noGrp="1"/>
          </p:cNvSpPr>
          <p:nvPr>
            <p:ph type="body" sz="quarter" idx="14" hasCustomPrompt="1"/>
          </p:nvPr>
        </p:nvSpPr>
        <p:spPr>
          <a:xfrm>
            <a:off x="7174523" y="147446"/>
            <a:ext cx="1862871" cy="254335"/>
          </a:xfrm>
        </p:spPr>
        <p:txBody>
          <a:bodyPr anchor="ctr"/>
          <a:lstStyle>
            <a:lvl1pPr marL="0" indent="0" algn="ctr">
              <a:buNone/>
              <a:defRPr/>
            </a:lvl1pPr>
          </a:lstStyle>
          <a:p>
            <a:pPr lvl="0"/>
            <a:r>
              <a:rPr lang="en-US"/>
              <a:t>Large Text (16)</a:t>
            </a:r>
          </a:p>
        </p:txBody>
      </p:sp>
      <p:sp>
        <p:nvSpPr>
          <p:cNvPr id="11" name="Text Placeholder 9">
            <a:extLst>
              <a:ext uri="{FF2B5EF4-FFF2-40B4-BE49-F238E27FC236}">
                <a16:creationId xmlns:a16="http://schemas.microsoft.com/office/drawing/2014/main" id="{6F6E1E3B-21B5-4163-8C51-83006F00C939}"/>
              </a:ext>
            </a:extLst>
          </p:cNvPr>
          <p:cNvSpPr>
            <a:spLocks noGrp="1"/>
          </p:cNvSpPr>
          <p:nvPr>
            <p:ph type="body" sz="quarter" idx="15" hasCustomPrompt="1"/>
          </p:nvPr>
        </p:nvSpPr>
        <p:spPr>
          <a:xfrm>
            <a:off x="9037393" y="147446"/>
            <a:ext cx="1402005" cy="254335"/>
          </a:xfrm>
        </p:spPr>
        <p:txBody>
          <a:bodyPr anchor="ctr">
            <a:normAutofit/>
          </a:bodyPr>
          <a:lstStyle>
            <a:lvl1pPr marL="0" indent="0" algn="ctr">
              <a:buNone/>
              <a:defRPr sz="1100"/>
            </a:lvl1pPr>
          </a:lstStyle>
          <a:p>
            <a:pPr lvl="0"/>
            <a:r>
              <a:rPr lang="en-US"/>
              <a:t>Small Text (11)</a:t>
            </a:r>
          </a:p>
        </p:txBody>
      </p:sp>
      <p:cxnSp>
        <p:nvCxnSpPr>
          <p:cNvPr id="13" name="Straight Connector 12">
            <a:extLst>
              <a:ext uri="{FF2B5EF4-FFF2-40B4-BE49-F238E27FC236}">
                <a16:creationId xmlns:a16="http://schemas.microsoft.com/office/drawing/2014/main" id="{0D2E3220-EEBA-4B83-AB9B-B4A386993F00}"/>
              </a:ext>
            </a:extLst>
          </p:cNvPr>
          <p:cNvCxnSpPr/>
          <p:nvPr userDrawn="1"/>
        </p:nvCxnSpPr>
        <p:spPr>
          <a:xfrm>
            <a:off x="304801" y="1024545"/>
            <a:ext cx="101345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3D35DBB0-37A1-491A-976E-F42496DFE766}"/>
              </a:ext>
            </a:extLst>
          </p:cNvPr>
          <p:cNvSpPr>
            <a:spLocks noGrp="1"/>
          </p:cNvSpPr>
          <p:nvPr>
            <p:ph idx="16" hasCustomPrompt="1"/>
          </p:nvPr>
        </p:nvSpPr>
        <p:spPr>
          <a:xfrm>
            <a:off x="304799" y="4963434"/>
            <a:ext cx="10134599" cy="2193887"/>
          </a:xfrm>
        </p:spPr>
        <p:txBody>
          <a:bodyPr>
            <a:normAutofit/>
          </a:bodyPr>
          <a:lstStyle>
            <a:lvl1pPr>
              <a:defRPr sz="1600"/>
            </a:lvl1pPr>
            <a:lvl2pPr marL="754380" indent="-251460">
              <a:buSzPct val="80000"/>
              <a:buFont typeface="Wingdings" panose="05000000000000000000" pitchFamily="2" charset="2"/>
              <a:buChar char="§"/>
              <a:defRPr sz="1400"/>
            </a:lvl2pPr>
            <a:lvl3pPr marL="1257300" indent="-251460">
              <a:buSzPct val="80000"/>
              <a:buFont typeface="Wingdings" panose="05000000000000000000" pitchFamily="2" charset="2"/>
              <a:buChar char="§"/>
              <a:defRPr sz="1400"/>
            </a:lvl3pPr>
            <a:lvl4pPr marL="1760220" indent="-251460">
              <a:buSzPct val="80000"/>
              <a:buFont typeface="Wingdings" panose="05000000000000000000" pitchFamily="2" charset="2"/>
              <a:buChar char="§"/>
              <a:defRPr sz="1400"/>
            </a:lvl4pPr>
            <a:lvl5pPr marL="2263140" indent="-251460">
              <a:buSzPct val="80000"/>
              <a:buFont typeface="Wingdings" panose="05000000000000000000" pitchFamily="2" charset="2"/>
              <a:buChar char="§"/>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C860EB55-F1F3-4642-844B-19785C2F4638}"/>
              </a:ext>
            </a:extLst>
          </p:cNvPr>
          <p:cNvSpPr txBox="1">
            <a:spLocks/>
          </p:cNvSpPr>
          <p:nvPr userDrawn="1"/>
        </p:nvSpPr>
        <p:spPr>
          <a:xfrm>
            <a:off x="3851030" y="7227816"/>
            <a:ext cx="3042138" cy="16580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t>Bioinformatics and Genomics Lab</a:t>
            </a:r>
          </a:p>
        </p:txBody>
      </p:sp>
    </p:spTree>
    <p:extLst>
      <p:ext uri="{BB962C8B-B14F-4D97-AF65-F5344CB8AC3E}">
        <p14:creationId xmlns:p14="http://schemas.microsoft.com/office/powerpoint/2010/main" val="21906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1" y="401782"/>
            <a:ext cx="10134600" cy="611777"/>
          </a:xfrm>
          <a:prstGeom prst="rect">
            <a:avLst/>
          </a:prstGeom>
        </p:spPr>
        <p:txBody>
          <a:bodyPr vert="horz" lIns="91440" tIns="45720" rIns="91440" bIns="45720" rtlCol="0" anchor="ctr">
            <a:noAutofit/>
          </a:bodyPr>
          <a:lstStyle/>
          <a:p>
            <a:r>
              <a:rPr lang="en-US"/>
              <a:t>Sub Section (24)</a:t>
            </a:r>
          </a:p>
        </p:txBody>
      </p:sp>
      <p:sp>
        <p:nvSpPr>
          <p:cNvPr id="3" name="Text Placeholder 2"/>
          <p:cNvSpPr>
            <a:spLocks noGrp="1"/>
          </p:cNvSpPr>
          <p:nvPr>
            <p:ph type="body" idx="1"/>
          </p:nvPr>
        </p:nvSpPr>
        <p:spPr>
          <a:xfrm>
            <a:off x="304801" y="1280160"/>
            <a:ext cx="10134600" cy="5882638"/>
          </a:xfrm>
          <a:prstGeom prst="rect">
            <a:avLst/>
          </a:prstGeom>
        </p:spPr>
        <p:txBody>
          <a:bodyPr vert="horz" lIns="91440" tIns="45720" rIns="91440" bIns="45720" rtlCol="0">
            <a:normAutofit/>
          </a:bodyPr>
          <a:lstStyle/>
          <a:p>
            <a:pPr lvl="0"/>
            <a:r>
              <a:rPr lang="en-US"/>
              <a:t>First Level (12)</a:t>
            </a:r>
          </a:p>
          <a:p>
            <a:pPr lvl="1"/>
            <a:r>
              <a:rPr lang="en-US"/>
              <a:t>Second Level (11)</a:t>
            </a:r>
          </a:p>
          <a:p>
            <a:pPr lvl="2"/>
            <a:r>
              <a:rPr lang="en-US"/>
              <a:t>Third Level (11)</a:t>
            </a:r>
          </a:p>
          <a:p>
            <a:pPr lvl="3"/>
            <a:r>
              <a:rPr lang="en-US"/>
              <a:t>Fourth Level (11)</a:t>
            </a:r>
          </a:p>
          <a:p>
            <a:pPr lvl="4"/>
            <a:r>
              <a:rPr lang="en-US"/>
              <a:t>Fifth Level (11)</a:t>
            </a:r>
          </a:p>
        </p:txBody>
      </p:sp>
      <p:sp>
        <p:nvSpPr>
          <p:cNvPr id="6" name="Slide Number Placeholder 5"/>
          <p:cNvSpPr>
            <a:spLocks noGrp="1"/>
          </p:cNvSpPr>
          <p:nvPr>
            <p:ph type="sldNum" sz="quarter" idx="4"/>
          </p:nvPr>
        </p:nvSpPr>
        <p:spPr>
          <a:xfrm>
            <a:off x="9495691" y="7162800"/>
            <a:ext cx="943709" cy="230824"/>
          </a:xfrm>
          <a:prstGeom prst="rect">
            <a:avLst/>
          </a:prstGeom>
        </p:spPr>
        <p:txBody>
          <a:bodyPr vert="horz" lIns="91440" tIns="45720" rIns="91440" bIns="45720" rtlCol="0" anchor="ctr"/>
          <a:lstStyle>
            <a:lvl1pPr algn="r">
              <a:defRPr sz="1200">
                <a:solidFill>
                  <a:schemeClr val="tx1">
                    <a:tint val="75000"/>
                  </a:schemeClr>
                </a:solidFill>
              </a:defRPr>
            </a:lvl1pPr>
          </a:lstStyle>
          <a:p>
            <a:fld id="{42CADE6C-03C8-4274-B5C9-2F7081769CC6}" type="slidenum">
              <a:rPr lang="en-US" smtClean="0"/>
              <a:pPr/>
              <a:t>‹#›</a:t>
            </a:fld>
            <a:endParaRPr lang="en-US"/>
          </a:p>
        </p:txBody>
      </p:sp>
    </p:spTree>
    <p:extLst>
      <p:ext uri="{BB962C8B-B14F-4D97-AF65-F5344CB8AC3E}">
        <p14:creationId xmlns:p14="http://schemas.microsoft.com/office/powerpoint/2010/main" val="2235085993"/>
      </p:ext>
    </p:extLst>
  </p:cSld>
  <p:clrMap bg1="lt1" tx1="dk1" bg2="lt2" tx2="dk2" accent1="accent1" accent2="accent2" accent3="accent3" accent4="accent4" accent5="accent5" accent6="accent6" hlink="hlink" folHlink="folHlink"/>
  <p:sldLayoutIdLst>
    <p:sldLayoutId id="2147483665" r:id="rId1"/>
    <p:sldLayoutId id="2147483679" r:id="rId2"/>
    <p:sldLayoutId id="2147483680" r:id="rId3"/>
    <p:sldLayoutId id="214748368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l" defTabSz="1005840" rtl="0" eaLnBrk="1" latinLnBrk="1" hangingPunct="1">
        <a:lnSpc>
          <a:spcPct val="90000"/>
        </a:lnSpc>
        <a:spcBef>
          <a:spcPct val="0"/>
        </a:spcBef>
        <a:buNone/>
        <a:defRPr sz="2400" kern="1200">
          <a:solidFill>
            <a:schemeClr val="tx1"/>
          </a:solidFill>
          <a:latin typeface="+mj-lt"/>
          <a:ea typeface="+mj-ea"/>
          <a:cs typeface="+mj-cs"/>
        </a:defRPr>
      </a:lvl1pPr>
    </p:titleStyle>
    <p:bodyStyle>
      <a:lvl1pPr marL="251460" indent="-251460" algn="l" defTabSz="1005840" rtl="0" eaLnBrk="1" latinLnBrk="1" hangingPunct="1">
        <a:lnSpc>
          <a:spcPct val="90000"/>
        </a:lnSpc>
        <a:spcBef>
          <a:spcPts val="1100"/>
        </a:spcBef>
        <a:buFont typeface="Arial" panose="020B0604020202020204" pitchFamily="34" charset="0"/>
        <a:buChar char="•"/>
        <a:defRPr sz="12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1" hangingPunct="1">
        <a:defRPr sz="1980" kern="1200">
          <a:solidFill>
            <a:schemeClr val="tx1"/>
          </a:solidFill>
          <a:latin typeface="+mn-lt"/>
          <a:ea typeface="+mn-ea"/>
          <a:cs typeface="+mn-cs"/>
        </a:defRPr>
      </a:lvl1pPr>
      <a:lvl2pPr marL="502920" algn="l" defTabSz="1005840" rtl="0" eaLnBrk="1" latinLnBrk="1" hangingPunct="1">
        <a:defRPr sz="1980" kern="1200">
          <a:solidFill>
            <a:schemeClr val="tx1"/>
          </a:solidFill>
          <a:latin typeface="+mn-lt"/>
          <a:ea typeface="+mn-ea"/>
          <a:cs typeface="+mn-cs"/>
        </a:defRPr>
      </a:lvl2pPr>
      <a:lvl3pPr marL="1005840" algn="l" defTabSz="1005840" rtl="0" eaLnBrk="1" latinLnBrk="1" hangingPunct="1">
        <a:defRPr sz="1980" kern="1200">
          <a:solidFill>
            <a:schemeClr val="tx1"/>
          </a:solidFill>
          <a:latin typeface="+mn-lt"/>
          <a:ea typeface="+mn-ea"/>
          <a:cs typeface="+mn-cs"/>
        </a:defRPr>
      </a:lvl3pPr>
      <a:lvl4pPr marL="1508760" algn="l" defTabSz="1005840" rtl="0" eaLnBrk="1" latinLnBrk="1" hangingPunct="1">
        <a:defRPr sz="1980" kern="1200">
          <a:solidFill>
            <a:schemeClr val="tx1"/>
          </a:solidFill>
          <a:latin typeface="+mn-lt"/>
          <a:ea typeface="+mn-ea"/>
          <a:cs typeface="+mn-cs"/>
        </a:defRPr>
      </a:lvl4pPr>
      <a:lvl5pPr marL="2011680" algn="l" defTabSz="1005840" rtl="0" eaLnBrk="1" latinLnBrk="1" hangingPunct="1">
        <a:defRPr sz="1980" kern="1200">
          <a:solidFill>
            <a:schemeClr val="tx1"/>
          </a:solidFill>
          <a:latin typeface="+mn-lt"/>
          <a:ea typeface="+mn-ea"/>
          <a:cs typeface="+mn-cs"/>
        </a:defRPr>
      </a:lvl5pPr>
      <a:lvl6pPr marL="2514600" algn="l" defTabSz="1005840" rtl="0" eaLnBrk="1" latinLnBrk="1" hangingPunct="1">
        <a:defRPr sz="1980" kern="1200">
          <a:solidFill>
            <a:schemeClr val="tx1"/>
          </a:solidFill>
          <a:latin typeface="+mn-lt"/>
          <a:ea typeface="+mn-ea"/>
          <a:cs typeface="+mn-cs"/>
        </a:defRPr>
      </a:lvl6pPr>
      <a:lvl7pPr marL="3017520" algn="l" defTabSz="1005840" rtl="0" eaLnBrk="1" latinLnBrk="1" hangingPunct="1">
        <a:defRPr sz="1980" kern="1200">
          <a:solidFill>
            <a:schemeClr val="tx1"/>
          </a:solidFill>
          <a:latin typeface="+mn-lt"/>
          <a:ea typeface="+mn-ea"/>
          <a:cs typeface="+mn-cs"/>
        </a:defRPr>
      </a:lvl7pPr>
      <a:lvl8pPr marL="3520440" algn="l" defTabSz="1005840" rtl="0" eaLnBrk="1" latinLnBrk="1" hangingPunct="1">
        <a:defRPr sz="1980" kern="1200">
          <a:solidFill>
            <a:schemeClr val="tx1"/>
          </a:solidFill>
          <a:latin typeface="+mn-lt"/>
          <a:ea typeface="+mn-ea"/>
          <a:cs typeface="+mn-cs"/>
        </a:defRPr>
      </a:lvl8pPr>
      <a:lvl9pPr marL="4023360" algn="l" defTabSz="1005840" rtl="0" eaLnBrk="1" latinLnBrk="1"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eb.stanford.edu/class/bios221/book/Chap-CountData.html#eq:rnaseq-shiftedlo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6.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9A3E-135F-41A4-84F9-0603312A9934}"/>
              </a:ext>
            </a:extLst>
          </p:cNvPr>
          <p:cNvSpPr>
            <a:spLocks noGrp="1"/>
          </p:cNvSpPr>
          <p:nvPr>
            <p:ph type="ctrTitle"/>
          </p:nvPr>
        </p:nvSpPr>
        <p:spPr>
          <a:xfrm>
            <a:off x="961292" y="1401440"/>
            <a:ext cx="8821616" cy="3118338"/>
          </a:xfrm>
        </p:spPr>
        <p:txBody>
          <a:bodyPr/>
          <a:lstStyle/>
          <a:p>
            <a:r>
              <a:rPr lang="en-US" dirty="0"/>
              <a:t>Modern</a:t>
            </a:r>
            <a:r>
              <a:rPr lang="ko-KR" altLang="en-US" dirty="0"/>
              <a:t> </a:t>
            </a:r>
            <a:r>
              <a:rPr lang="en-US" altLang="ko-KR" dirty="0"/>
              <a:t>Statistics</a:t>
            </a:r>
            <a:r>
              <a:rPr lang="ko-KR" altLang="en-US" dirty="0"/>
              <a:t> </a:t>
            </a:r>
            <a:r>
              <a:rPr lang="en-US" altLang="ko-KR" dirty="0"/>
              <a:t>for</a:t>
            </a:r>
            <a:r>
              <a:rPr lang="ko-KR" altLang="en-US" dirty="0"/>
              <a:t> </a:t>
            </a:r>
            <a:r>
              <a:rPr lang="en-US" altLang="ko-KR" dirty="0"/>
              <a:t>Modern</a:t>
            </a:r>
            <a:r>
              <a:rPr lang="ko-KR" altLang="en-US" dirty="0"/>
              <a:t> </a:t>
            </a:r>
            <a:r>
              <a:rPr lang="en-US" altLang="ko-KR" dirty="0"/>
              <a:t>Biology</a:t>
            </a:r>
            <a:br>
              <a:rPr lang="en-US" altLang="ko-KR" dirty="0"/>
            </a:br>
            <a:br>
              <a:rPr lang="en-US" altLang="ko-KR" dirty="0"/>
            </a:br>
            <a:r>
              <a:rPr lang="en-US" altLang="ko-KR" sz="3600" dirty="0">
                <a:hlinkClick r:id="rId2"/>
              </a:rPr>
              <a:t>Chapter 8</a:t>
            </a:r>
            <a:br>
              <a:rPr lang="en-US" altLang="ko-KR" dirty="0"/>
            </a:br>
            <a:r>
              <a:rPr lang="en-US" altLang="ko-KR" dirty="0"/>
              <a:t>High-throughput Count Data</a:t>
            </a:r>
            <a:endParaRPr lang="en-US" dirty="0"/>
          </a:p>
        </p:txBody>
      </p:sp>
      <p:sp>
        <p:nvSpPr>
          <p:cNvPr id="3" name="Subtitle 2">
            <a:extLst>
              <a:ext uri="{FF2B5EF4-FFF2-40B4-BE49-F238E27FC236}">
                <a16:creationId xmlns:a16="http://schemas.microsoft.com/office/drawing/2014/main" id="{B9C2BC3F-2636-42A6-A6C2-3A7423EDA70A}"/>
              </a:ext>
            </a:extLst>
          </p:cNvPr>
          <p:cNvSpPr>
            <a:spLocks noGrp="1"/>
          </p:cNvSpPr>
          <p:nvPr>
            <p:ph type="subTitle" idx="1"/>
          </p:nvPr>
        </p:nvSpPr>
        <p:spPr>
          <a:xfrm>
            <a:off x="961292" y="4895983"/>
            <a:ext cx="8821616" cy="422032"/>
          </a:xfrm>
        </p:spPr>
        <p:txBody>
          <a:bodyPr/>
          <a:lstStyle/>
          <a:p>
            <a:r>
              <a:rPr lang="en-US" dirty="0"/>
              <a:t>2021/07/21 (Wed)</a:t>
            </a:r>
          </a:p>
        </p:txBody>
      </p:sp>
    </p:spTree>
    <p:extLst>
      <p:ext uri="{BB962C8B-B14F-4D97-AF65-F5344CB8AC3E}">
        <p14:creationId xmlns:p14="http://schemas.microsoft.com/office/powerpoint/2010/main" val="179832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8.5 – A basic analysis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The DESeq2 method</a:t>
            </a:r>
          </a:p>
          <a:p>
            <a:pPr lvl="1"/>
            <a:r>
              <a:rPr lang="en-US" altLang="ko-KR" dirty="0"/>
              <a:t>Uses a specialized data container (“class”), called </a:t>
            </a:r>
            <a:r>
              <a:rPr lang="en-US" altLang="ko-KR" i="1" dirty="0"/>
              <a:t>DESeqDataSet</a:t>
            </a:r>
            <a:r>
              <a:rPr lang="en-US" altLang="ko-KR" dirty="0"/>
              <a:t> to store the datasets it works with.</a:t>
            </a:r>
          </a:p>
          <a:p>
            <a:pPr lvl="2"/>
            <a:r>
              <a:rPr lang="en-US" altLang="ko-KR" dirty="0"/>
              <a:t>Helps keep together related data. </a:t>
            </a:r>
            <a:r>
              <a:rPr lang="en-US" altLang="ko-KR" dirty="0">
                <a:sym typeface="Wingdings" panose="05000000000000000000" pitchFamily="2" charset="2"/>
              </a:rPr>
              <a:t> Avoids bugs due to loss of synchronization between related data.</a:t>
            </a:r>
            <a:endParaRPr lang="en-US" altLang="ko-KR" dirty="0"/>
          </a:p>
          <a:p>
            <a:pPr lvl="2"/>
            <a:r>
              <a:rPr lang="en-US" altLang="ko-KR" dirty="0"/>
              <a:t>Simplifies codes to be executed.</a:t>
            </a:r>
          </a:p>
          <a:p>
            <a:pPr lvl="1"/>
            <a:endParaRPr lang="en-US" altLang="ko-KR"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10</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7449BF16-091B-41BB-92EE-1A68988A546E}"/>
              </a:ext>
            </a:extLst>
          </p:cNvPr>
          <p:cNvPicPr>
            <a:picLocks noChangeAspect="1"/>
          </p:cNvPicPr>
          <p:nvPr/>
        </p:nvPicPr>
        <p:blipFill>
          <a:blip r:embed="rId2"/>
          <a:stretch>
            <a:fillRect/>
          </a:stretch>
        </p:blipFill>
        <p:spPr>
          <a:xfrm>
            <a:off x="2647569" y="2520353"/>
            <a:ext cx="5449060" cy="2038635"/>
          </a:xfrm>
          <a:prstGeom prst="rect">
            <a:avLst/>
          </a:prstGeom>
        </p:spPr>
      </p:pic>
      <p:pic>
        <p:nvPicPr>
          <p:cNvPr id="11" name="Picture 10">
            <a:extLst>
              <a:ext uri="{FF2B5EF4-FFF2-40B4-BE49-F238E27FC236}">
                <a16:creationId xmlns:a16="http://schemas.microsoft.com/office/drawing/2014/main" id="{42067627-219E-40E6-99BC-99CB20F99836}"/>
              </a:ext>
            </a:extLst>
          </p:cNvPr>
          <p:cNvPicPr>
            <a:picLocks noChangeAspect="1"/>
          </p:cNvPicPr>
          <p:nvPr/>
        </p:nvPicPr>
        <p:blipFill>
          <a:blip r:embed="rId3"/>
          <a:stretch>
            <a:fillRect/>
          </a:stretch>
        </p:blipFill>
        <p:spPr>
          <a:xfrm>
            <a:off x="2195068" y="5437367"/>
            <a:ext cx="6354062" cy="1543265"/>
          </a:xfrm>
          <a:prstGeom prst="rect">
            <a:avLst/>
          </a:prstGeom>
        </p:spPr>
      </p:pic>
      <p:pic>
        <p:nvPicPr>
          <p:cNvPr id="13" name="Picture 12">
            <a:extLst>
              <a:ext uri="{FF2B5EF4-FFF2-40B4-BE49-F238E27FC236}">
                <a16:creationId xmlns:a16="http://schemas.microsoft.com/office/drawing/2014/main" id="{E7827AB1-5C67-4224-A7C9-E330ECF998AB}"/>
              </a:ext>
            </a:extLst>
          </p:cNvPr>
          <p:cNvPicPr>
            <a:picLocks noChangeAspect="1"/>
          </p:cNvPicPr>
          <p:nvPr/>
        </p:nvPicPr>
        <p:blipFill>
          <a:blip r:embed="rId4"/>
          <a:stretch>
            <a:fillRect/>
          </a:stretch>
        </p:blipFill>
        <p:spPr>
          <a:xfrm>
            <a:off x="2647569" y="4664756"/>
            <a:ext cx="1743318" cy="666843"/>
          </a:xfrm>
          <a:prstGeom prst="rect">
            <a:avLst/>
          </a:prstGeom>
        </p:spPr>
      </p:pic>
    </p:spTree>
    <p:extLst>
      <p:ext uri="{BB962C8B-B14F-4D97-AF65-F5344CB8AC3E}">
        <p14:creationId xmlns:p14="http://schemas.microsoft.com/office/powerpoint/2010/main" val="391561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8.5 – A basic analysis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The DESeq2 method</a:t>
            </a:r>
          </a:p>
          <a:p>
            <a:pPr lvl="1"/>
            <a:r>
              <a:rPr lang="en-US" altLang="ko-KR" dirty="0"/>
              <a:t>Goal: to identify genes that are differentially abundant between the treated and untreated cells (DEGs).</a:t>
            </a:r>
          </a:p>
          <a:p>
            <a:pPr lvl="1"/>
            <a:r>
              <a:rPr lang="en-US" altLang="ko-KR" dirty="0"/>
              <a:t>A choice of standard analysis steps are wrapped into a single function, DESeq.</a:t>
            </a:r>
          </a:p>
          <a:p>
            <a:pPr lvl="2"/>
            <a:r>
              <a:rPr lang="en-US" altLang="ko-KR" dirty="0"/>
              <a:t>A wrapper that calls (in order):</a:t>
            </a:r>
          </a:p>
          <a:p>
            <a:pPr lvl="3"/>
            <a:r>
              <a:rPr lang="en-US" altLang="ko-KR" dirty="0"/>
              <a:t>estimateSizeFactors </a:t>
            </a:r>
            <a:r>
              <a:rPr lang="en-US" altLang="ko-KR" dirty="0">
                <a:sym typeface="Wingdings" panose="05000000000000000000" pitchFamily="2" charset="2"/>
              </a:rPr>
              <a:t> Normalization</a:t>
            </a:r>
          </a:p>
          <a:p>
            <a:pPr lvl="3"/>
            <a:r>
              <a:rPr lang="en-US" altLang="ko-KR" dirty="0">
                <a:sym typeface="Wingdings" panose="05000000000000000000" pitchFamily="2" charset="2"/>
              </a:rPr>
              <a:t>estimateDispersions  Dispersion estimation</a:t>
            </a:r>
          </a:p>
          <a:p>
            <a:pPr lvl="3"/>
            <a:r>
              <a:rPr lang="en-US" altLang="ko-KR" dirty="0">
                <a:sym typeface="Wingdings" panose="05000000000000000000" pitchFamily="2" charset="2"/>
              </a:rPr>
              <a:t>nbinomWaldTest  Hypothesis test for differential abundance</a:t>
            </a:r>
            <a:endParaRPr lang="en-US" altLang="ko-KR" dirty="0"/>
          </a:p>
          <a:p>
            <a:pPr lvl="2"/>
            <a:endParaRPr lang="en-US" altLang="ko-KR"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11</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10" name="Picture 9">
            <a:extLst>
              <a:ext uri="{FF2B5EF4-FFF2-40B4-BE49-F238E27FC236}">
                <a16:creationId xmlns:a16="http://schemas.microsoft.com/office/drawing/2014/main" id="{893726B2-A31C-4688-84B4-293B713F1D41}"/>
              </a:ext>
            </a:extLst>
          </p:cNvPr>
          <p:cNvPicPr>
            <a:picLocks noChangeAspect="1"/>
          </p:cNvPicPr>
          <p:nvPr/>
        </p:nvPicPr>
        <p:blipFill>
          <a:blip r:embed="rId2"/>
          <a:stretch>
            <a:fillRect/>
          </a:stretch>
        </p:blipFill>
        <p:spPr>
          <a:xfrm>
            <a:off x="471466" y="3438197"/>
            <a:ext cx="2357401" cy="344714"/>
          </a:xfrm>
          <a:prstGeom prst="rect">
            <a:avLst/>
          </a:prstGeom>
        </p:spPr>
      </p:pic>
      <p:pic>
        <p:nvPicPr>
          <p:cNvPr id="14" name="Picture 13">
            <a:extLst>
              <a:ext uri="{FF2B5EF4-FFF2-40B4-BE49-F238E27FC236}">
                <a16:creationId xmlns:a16="http://schemas.microsoft.com/office/drawing/2014/main" id="{DEDD27B3-E7C9-4903-BA52-2DBF3698FF19}"/>
              </a:ext>
            </a:extLst>
          </p:cNvPr>
          <p:cNvPicPr>
            <a:picLocks noChangeAspect="1"/>
          </p:cNvPicPr>
          <p:nvPr/>
        </p:nvPicPr>
        <p:blipFill>
          <a:blip r:embed="rId3"/>
          <a:stretch>
            <a:fillRect/>
          </a:stretch>
        </p:blipFill>
        <p:spPr>
          <a:xfrm>
            <a:off x="3504567" y="3438197"/>
            <a:ext cx="2770168" cy="511879"/>
          </a:xfrm>
          <a:prstGeom prst="rect">
            <a:avLst/>
          </a:prstGeom>
        </p:spPr>
      </p:pic>
      <p:pic>
        <p:nvPicPr>
          <p:cNvPr id="16" name="Picture 15">
            <a:extLst>
              <a:ext uri="{FF2B5EF4-FFF2-40B4-BE49-F238E27FC236}">
                <a16:creationId xmlns:a16="http://schemas.microsoft.com/office/drawing/2014/main" id="{EF933DCF-C662-45D9-ADA0-5D92A0A6D995}"/>
              </a:ext>
            </a:extLst>
          </p:cNvPr>
          <p:cNvPicPr>
            <a:picLocks noChangeAspect="1"/>
          </p:cNvPicPr>
          <p:nvPr/>
        </p:nvPicPr>
        <p:blipFill>
          <a:blip r:embed="rId4"/>
          <a:stretch>
            <a:fillRect/>
          </a:stretch>
        </p:blipFill>
        <p:spPr>
          <a:xfrm>
            <a:off x="471466" y="4049512"/>
            <a:ext cx="2524068" cy="1117374"/>
          </a:xfrm>
          <a:prstGeom prst="rect">
            <a:avLst/>
          </a:prstGeom>
        </p:spPr>
      </p:pic>
      <p:pic>
        <p:nvPicPr>
          <p:cNvPr id="18" name="Picture 17">
            <a:extLst>
              <a:ext uri="{FF2B5EF4-FFF2-40B4-BE49-F238E27FC236}">
                <a16:creationId xmlns:a16="http://schemas.microsoft.com/office/drawing/2014/main" id="{8F9FB3D6-DCA2-4049-92E5-9629E03B9B7D}"/>
              </a:ext>
            </a:extLst>
          </p:cNvPr>
          <p:cNvPicPr>
            <a:picLocks noChangeAspect="1"/>
          </p:cNvPicPr>
          <p:nvPr/>
        </p:nvPicPr>
        <p:blipFill>
          <a:blip r:embed="rId5"/>
          <a:stretch>
            <a:fillRect/>
          </a:stretch>
        </p:blipFill>
        <p:spPr>
          <a:xfrm>
            <a:off x="6400473" y="3422154"/>
            <a:ext cx="4038925" cy="3652387"/>
          </a:xfrm>
          <a:prstGeom prst="rect">
            <a:avLst/>
          </a:prstGeom>
        </p:spPr>
      </p:pic>
    </p:spTree>
    <p:extLst>
      <p:ext uri="{BB962C8B-B14F-4D97-AF65-F5344CB8AC3E}">
        <p14:creationId xmlns:p14="http://schemas.microsoft.com/office/powerpoint/2010/main" val="30812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8.5 – A basic analysis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Exploring the results</a:t>
            </a:r>
          </a:p>
          <a:p>
            <a:pPr lvl="1"/>
            <a:r>
              <a:rPr lang="en-US" altLang="ko-KR" dirty="0"/>
              <a:t>Essential quality assessment measures</a:t>
            </a:r>
          </a:p>
          <a:p>
            <a:pPr lvl="2"/>
            <a:r>
              <a:rPr lang="en-US" altLang="ko-KR" dirty="0"/>
              <a:t>The histogram of p-values</a:t>
            </a:r>
          </a:p>
          <a:p>
            <a:pPr lvl="3"/>
            <a:r>
              <a:rPr lang="en-US" altLang="ko-KR" dirty="0"/>
              <a:t>A peak of small p-values </a:t>
            </a:r>
            <a:r>
              <a:rPr lang="en-US" altLang="ko-KR" dirty="0">
                <a:sym typeface="Wingdings" panose="05000000000000000000" pitchFamily="2" charset="2"/>
              </a:rPr>
              <a:t>993 DEGs (False discovery rate (FDR) ~= 10%)</a:t>
            </a:r>
          </a:p>
          <a:p>
            <a:pPr lvl="3"/>
            <a:r>
              <a:rPr lang="en-US" altLang="ko-KR" dirty="0"/>
              <a:t>Uniform background </a:t>
            </a:r>
            <a:r>
              <a:rPr lang="en-US" altLang="ko-KR" dirty="0">
                <a:sym typeface="Wingdings" panose="05000000000000000000" pitchFamily="2" charset="2"/>
              </a:rPr>
              <a:t> non-DEGs</a:t>
            </a:r>
            <a:endParaRPr lang="en-US" altLang="ko-KR" dirty="0"/>
          </a:p>
          <a:p>
            <a:pPr lvl="2"/>
            <a:r>
              <a:rPr lang="en-US" altLang="ko-KR" dirty="0"/>
              <a:t>The MA plot</a:t>
            </a:r>
          </a:p>
          <a:p>
            <a:pPr lvl="2"/>
            <a:r>
              <a:rPr lang="en-US" altLang="ko-KR" dirty="0"/>
              <a:t>An ordination plot</a:t>
            </a:r>
          </a:p>
          <a:p>
            <a:pPr lvl="2"/>
            <a:r>
              <a:rPr lang="en-US" altLang="ko-KR" dirty="0"/>
              <a:t>A heatmap</a:t>
            </a:r>
          </a:p>
          <a:p>
            <a:endParaRPr lang="en-US" altLang="ko-KR" dirty="0"/>
          </a:p>
          <a:p>
            <a:endParaRPr lang="en-US" altLang="ko-KR" dirty="0"/>
          </a:p>
          <a:p>
            <a:endParaRPr lang="en-US" altLang="ko-KR" dirty="0"/>
          </a:p>
          <a:p>
            <a:endParaRPr lang="en-US" altLang="ko-KR"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12</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10" name="Picture 9">
            <a:extLst>
              <a:ext uri="{FF2B5EF4-FFF2-40B4-BE49-F238E27FC236}">
                <a16:creationId xmlns:a16="http://schemas.microsoft.com/office/drawing/2014/main" id="{6B071931-B5E1-4D39-BF63-FB477B8C6511}"/>
              </a:ext>
            </a:extLst>
          </p:cNvPr>
          <p:cNvPicPr>
            <a:picLocks noChangeAspect="1"/>
          </p:cNvPicPr>
          <p:nvPr/>
        </p:nvPicPr>
        <p:blipFill>
          <a:blip r:embed="rId2"/>
          <a:stretch>
            <a:fillRect/>
          </a:stretch>
        </p:blipFill>
        <p:spPr>
          <a:xfrm>
            <a:off x="5066548" y="2995093"/>
            <a:ext cx="5372850" cy="485843"/>
          </a:xfrm>
          <a:prstGeom prst="rect">
            <a:avLst/>
          </a:prstGeom>
        </p:spPr>
      </p:pic>
      <p:pic>
        <p:nvPicPr>
          <p:cNvPr id="12" name="Picture 11">
            <a:extLst>
              <a:ext uri="{FF2B5EF4-FFF2-40B4-BE49-F238E27FC236}">
                <a16:creationId xmlns:a16="http://schemas.microsoft.com/office/drawing/2014/main" id="{16F00F53-A10A-4F10-9611-DF0C48458466}"/>
              </a:ext>
            </a:extLst>
          </p:cNvPr>
          <p:cNvPicPr>
            <a:picLocks noChangeAspect="1"/>
          </p:cNvPicPr>
          <p:nvPr/>
        </p:nvPicPr>
        <p:blipFill>
          <a:blip r:embed="rId3"/>
          <a:stretch>
            <a:fillRect/>
          </a:stretch>
        </p:blipFill>
        <p:spPr>
          <a:xfrm>
            <a:off x="6412379" y="3646115"/>
            <a:ext cx="3387158" cy="3351504"/>
          </a:xfrm>
          <a:prstGeom prst="rect">
            <a:avLst/>
          </a:prstGeom>
        </p:spPr>
      </p:pic>
    </p:spTree>
    <p:extLst>
      <p:ext uri="{BB962C8B-B14F-4D97-AF65-F5344CB8AC3E}">
        <p14:creationId xmlns:p14="http://schemas.microsoft.com/office/powerpoint/2010/main" val="365525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8.5 – A basic analysis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Exploring the results</a:t>
            </a:r>
          </a:p>
          <a:p>
            <a:pPr lvl="1"/>
            <a:r>
              <a:rPr lang="en-US" altLang="ko-KR" dirty="0"/>
              <a:t>Essential quality assessment measures</a:t>
            </a:r>
          </a:p>
          <a:p>
            <a:pPr lvl="2"/>
            <a:r>
              <a:rPr lang="en-US" altLang="ko-KR" dirty="0"/>
              <a:t>The histogram of p-values</a:t>
            </a:r>
          </a:p>
          <a:p>
            <a:pPr lvl="2"/>
            <a:r>
              <a:rPr lang="en-US" altLang="ko-KR" dirty="0"/>
              <a:t>The MA plot</a:t>
            </a:r>
          </a:p>
          <a:p>
            <a:pPr lvl="2"/>
            <a:r>
              <a:rPr lang="en-US" altLang="ko-KR" dirty="0"/>
              <a:t>An ordination plot</a:t>
            </a:r>
          </a:p>
          <a:p>
            <a:pPr lvl="2"/>
            <a:r>
              <a:rPr lang="en-US" altLang="ko-KR" dirty="0"/>
              <a:t>A heatmap</a:t>
            </a:r>
          </a:p>
          <a:p>
            <a:endParaRPr lang="en-US" altLang="ko-KR" dirty="0"/>
          </a:p>
          <a:p>
            <a:endParaRPr lang="en-US" altLang="ko-KR" dirty="0"/>
          </a:p>
          <a:p>
            <a:endParaRPr lang="en-US" altLang="ko-KR" dirty="0"/>
          </a:p>
          <a:p>
            <a:endParaRPr lang="en-US" altLang="ko-KR"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13</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8EFFF1AD-FE53-4692-A788-ADAB12914540}"/>
              </a:ext>
            </a:extLst>
          </p:cNvPr>
          <p:cNvPicPr>
            <a:picLocks noChangeAspect="1"/>
          </p:cNvPicPr>
          <p:nvPr/>
        </p:nvPicPr>
        <p:blipFill>
          <a:blip r:embed="rId2"/>
          <a:stretch>
            <a:fillRect/>
          </a:stretch>
        </p:blipFill>
        <p:spPr>
          <a:xfrm>
            <a:off x="5048867" y="2075543"/>
            <a:ext cx="4251312" cy="426603"/>
          </a:xfrm>
          <a:prstGeom prst="rect">
            <a:avLst/>
          </a:prstGeom>
        </p:spPr>
      </p:pic>
      <p:pic>
        <p:nvPicPr>
          <p:cNvPr id="13" name="Picture 12">
            <a:extLst>
              <a:ext uri="{FF2B5EF4-FFF2-40B4-BE49-F238E27FC236}">
                <a16:creationId xmlns:a16="http://schemas.microsoft.com/office/drawing/2014/main" id="{2D6BAE87-779E-42C3-9C44-DB13266A1A1B}"/>
              </a:ext>
            </a:extLst>
          </p:cNvPr>
          <p:cNvPicPr>
            <a:picLocks noChangeAspect="1"/>
          </p:cNvPicPr>
          <p:nvPr/>
        </p:nvPicPr>
        <p:blipFill>
          <a:blip r:embed="rId3"/>
          <a:stretch>
            <a:fillRect/>
          </a:stretch>
        </p:blipFill>
        <p:spPr>
          <a:xfrm>
            <a:off x="5183918" y="2603023"/>
            <a:ext cx="3713339" cy="3236911"/>
          </a:xfrm>
          <a:prstGeom prst="rect">
            <a:avLst/>
          </a:prstGeom>
        </p:spPr>
      </p:pic>
    </p:spTree>
    <p:extLst>
      <p:ext uri="{BB962C8B-B14F-4D97-AF65-F5344CB8AC3E}">
        <p14:creationId xmlns:p14="http://schemas.microsoft.com/office/powerpoint/2010/main" val="341621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8.5 – A basic analysis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Exploring the results</a:t>
            </a:r>
          </a:p>
          <a:p>
            <a:pPr lvl="1"/>
            <a:r>
              <a:rPr lang="en-US" altLang="ko-KR" dirty="0"/>
              <a:t>Essential quality assessment measures</a:t>
            </a:r>
          </a:p>
          <a:p>
            <a:pPr lvl="2"/>
            <a:r>
              <a:rPr lang="en-US" altLang="ko-KR" dirty="0"/>
              <a:t>The histogram of p-values</a:t>
            </a:r>
          </a:p>
          <a:p>
            <a:pPr lvl="2"/>
            <a:r>
              <a:rPr lang="en-US" altLang="ko-KR" dirty="0"/>
              <a:t>The MA plot</a:t>
            </a:r>
          </a:p>
          <a:p>
            <a:pPr lvl="2"/>
            <a:r>
              <a:rPr lang="en-US" altLang="ko-KR" dirty="0"/>
              <a:t>An ordination plot (e.g., PCA plot)</a:t>
            </a:r>
          </a:p>
          <a:p>
            <a:pPr lvl="3"/>
            <a:r>
              <a:rPr lang="en-US" altLang="ko-KR" dirty="0"/>
              <a:t>Useful for visualizing the overall effect of experimental covariates and/or to detect batch effects.</a:t>
            </a:r>
          </a:p>
          <a:p>
            <a:pPr lvl="3"/>
            <a:r>
              <a:rPr lang="en-US" altLang="ko-KR" dirty="0"/>
              <a:t>PC1 </a:t>
            </a:r>
            <a:r>
              <a:rPr lang="en-US" altLang="ko-KR" dirty="0">
                <a:sym typeface="Wingdings" panose="05000000000000000000" pitchFamily="2" charset="2"/>
              </a:rPr>
              <a:t> Aligned with the experimental covariate of interest (untreated vs. treated)</a:t>
            </a:r>
          </a:p>
          <a:p>
            <a:pPr lvl="3"/>
            <a:r>
              <a:rPr lang="en-US" altLang="ko-KR" dirty="0">
                <a:sym typeface="Wingdings" panose="05000000000000000000" pitchFamily="2" charset="2"/>
              </a:rPr>
              <a:t>PC2  Roughly aligned with the sequencing protocol (single vs. paired) </a:t>
            </a:r>
            <a:endParaRPr lang="en-US" altLang="ko-KR" dirty="0"/>
          </a:p>
          <a:p>
            <a:pPr lvl="2"/>
            <a:r>
              <a:rPr lang="en-US" altLang="ko-KR" dirty="0"/>
              <a:t>A heatmap</a:t>
            </a:r>
          </a:p>
          <a:p>
            <a:endParaRPr lang="en-US" altLang="ko-KR" dirty="0"/>
          </a:p>
          <a:p>
            <a:endParaRPr lang="en-US" altLang="ko-KR" dirty="0"/>
          </a:p>
          <a:p>
            <a:endParaRPr lang="en-US" altLang="ko-KR" dirty="0"/>
          </a:p>
          <a:p>
            <a:endParaRPr lang="en-US" altLang="ko-KR"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14</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10" name="Picture 9">
            <a:extLst>
              <a:ext uri="{FF2B5EF4-FFF2-40B4-BE49-F238E27FC236}">
                <a16:creationId xmlns:a16="http://schemas.microsoft.com/office/drawing/2014/main" id="{30B331B1-6B29-44AB-AB66-7338EC6225F7}"/>
              </a:ext>
            </a:extLst>
          </p:cNvPr>
          <p:cNvPicPr>
            <a:picLocks noChangeAspect="1"/>
          </p:cNvPicPr>
          <p:nvPr/>
        </p:nvPicPr>
        <p:blipFill>
          <a:blip r:embed="rId2"/>
          <a:stretch>
            <a:fillRect/>
          </a:stretch>
        </p:blipFill>
        <p:spPr>
          <a:xfrm>
            <a:off x="4998759" y="4442920"/>
            <a:ext cx="4351527" cy="2428026"/>
          </a:xfrm>
          <a:prstGeom prst="rect">
            <a:avLst/>
          </a:prstGeom>
        </p:spPr>
      </p:pic>
      <p:pic>
        <p:nvPicPr>
          <p:cNvPr id="12" name="Picture 11">
            <a:extLst>
              <a:ext uri="{FF2B5EF4-FFF2-40B4-BE49-F238E27FC236}">
                <a16:creationId xmlns:a16="http://schemas.microsoft.com/office/drawing/2014/main" id="{B0D97D7E-2940-40E8-8CD8-C9FAE72477C7}"/>
              </a:ext>
            </a:extLst>
          </p:cNvPr>
          <p:cNvPicPr>
            <a:picLocks noChangeAspect="1"/>
          </p:cNvPicPr>
          <p:nvPr/>
        </p:nvPicPr>
        <p:blipFill>
          <a:blip r:embed="rId3"/>
          <a:stretch>
            <a:fillRect/>
          </a:stretch>
        </p:blipFill>
        <p:spPr>
          <a:xfrm>
            <a:off x="4179999" y="3703127"/>
            <a:ext cx="5315692" cy="485843"/>
          </a:xfrm>
          <a:prstGeom prst="rect">
            <a:avLst/>
          </a:prstGeom>
        </p:spPr>
      </p:pic>
    </p:spTree>
    <p:extLst>
      <p:ext uri="{BB962C8B-B14F-4D97-AF65-F5344CB8AC3E}">
        <p14:creationId xmlns:p14="http://schemas.microsoft.com/office/powerpoint/2010/main" val="87488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6B6CD21-A660-46FB-A5B0-06380BF54580}"/>
              </a:ext>
            </a:extLst>
          </p:cNvPr>
          <p:cNvPicPr>
            <a:picLocks noChangeAspect="1"/>
          </p:cNvPicPr>
          <p:nvPr/>
        </p:nvPicPr>
        <p:blipFill>
          <a:blip r:embed="rId2"/>
          <a:stretch>
            <a:fillRect/>
          </a:stretch>
        </p:blipFill>
        <p:spPr>
          <a:xfrm>
            <a:off x="7155435" y="2708735"/>
            <a:ext cx="3075694" cy="4373412"/>
          </a:xfrm>
          <a:prstGeom prst="rect">
            <a:avLst/>
          </a:prstGeom>
        </p:spPr>
      </p:pic>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8.5 – A basic analysis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a:xfrm>
            <a:off x="304801" y="1280160"/>
            <a:ext cx="6720113" cy="5882638"/>
          </a:xfrm>
        </p:spPr>
        <p:txBody>
          <a:bodyPr/>
          <a:lstStyle/>
          <a:p>
            <a:r>
              <a:rPr lang="en-US" altLang="ko-KR" dirty="0"/>
              <a:t>Exploring the results</a:t>
            </a:r>
          </a:p>
          <a:p>
            <a:pPr lvl="1"/>
            <a:r>
              <a:rPr lang="en-US" altLang="ko-KR" dirty="0"/>
              <a:t>Essential quality assessment measures</a:t>
            </a:r>
          </a:p>
          <a:p>
            <a:pPr lvl="2"/>
            <a:r>
              <a:rPr lang="en-US" altLang="ko-KR" dirty="0"/>
              <a:t>The histogram of p-values</a:t>
            </a:r>
          </a:p>
          <a:p>
            <a:pPr lvl="2"/>
            <a:r>
              <a:rPr lang="en-US" altLang="ko-KR" dirty="0"/>
              <a:t>The MA plot</a:t>
            </a:r>
          </a:p>
          <a:p>
            <a:pPr lvl="2"/>
            <a:r>
              <a:rPr lang="en-US" altLang="ko-KR" dirty="0"/>
              <a:t>An ordination plot</a:t>
            </a:r>
          </a:p>
          <a:p>
            <a:pPr lvl="2"/>
            <a:r>
              <a:rPr lang="en-US" altLang="ko-KR" dirty="0"/>
              <a:t>A heatmap</a:t>
            </a:r>
          </a:p>
          <a:p>
            <a:pPr lvl="3"/>
            <a:r>
              <a:rPr lang="en-US" altLang="ko-KR" dirty="0"/>
              <a:t>A powerful way of quickly getting an overview over a matrix-like dataset.</a:t>
            </a:r>
          </a:p>
          <a:p>
            <a:pPr lvl="3"/>
            <a:r>
              <a:rPr lang="en-US" altLang="ko-KR" dirty="0"/>
              <a:t>Plot the subset of the 30 most variable genes.</a:t>
            </a:r>
          </a:p>
          <a:p>
            <a:pPr lvl="3"/>
            <a:r>
              <a:rPr lang="en-US" altLang="ko-KR" dirty="0"/>
              <a:t>pheatmap arranges the rows and columns of the matrix by the dendrogram from unsupervised clustering.</a:t>
            </a:r>
          </a:p>
          <a:p>
            <a:pPr lvl="3"/>
            <a:r>
              <a:rPr lang="en-US" altLang="ko-KR" dirty="0"/>
              <a:t>The clustering is dominated by the ‘type’ factor.</a:t>
            </a:r>
          </a:p>
          <a:p>
            <a:pPr lvl="3"/>
            <a:r>
              <a:rPr lang="en-US" altLang="ko-KR" dirty="0"/>
              <a:t>Our differential analysis was probably too naïve and we should adjust for this strong ‘nuisance’ factor.</a:t>
            </a:r>
          </a:p>
          <a:p>
            <a:endParaRPr lang="en-US" altLang="ko-KR" dirty="0"/>
          </a:p>
          <a:p>
            <a:endParaRPr lang="en-US" altLang="ko-KR" dirty="0"/>
          </a:p>
          <a:p>
            <a:endParaRPr lang="en-US" altLang="ko-KR" dirty="0"/>
          </a:p>
          <a:p>
            <a:endParaRPr lang="en-US" altLang="ko-KR"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15</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ED074D83-3D13-48E3-B210-B3DD329D6A83}"/>
              </a:ext>
            </a:extLst>
          </p:cNvPr>
          <p:cNvPicPr>
            <a:picLocks noChangeAspect="1"/>
          </p:cNvPicPr>
          <p:nvPr/>
        </p:nvPicPr>
        <p:blipFill>
          <a:blip r:embed="rId3"/>
          <a:stretch>
            <a:fillRect/>
          </a:stretch>
        </p:blipFill>
        <p:spPr>
          <a:xfrm>
            <a:off x="997485" y="5223329"/>
            <a:ext cx="5334744" cy="1409897"/>
          </a:xfrm>
          <a:prstGeom prst="rect">
            <a:avLst/>
          </a:prstGeom>
        </p:spPr>
      </p:pic>
    </p:spTree>
    <p:extLst>
      <p:ext uri="{BB962C8B-B14F-4D97-AF65-F5344CB8AC3E}">
        <p14:creationId xmlns:p14="http://schemas.microsoft.com/office/powerpoint/2010/main" val="242387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8.6 – Critique of default choices and possible modifications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The few changes assumption</a:t>
            </a:r>
          </a:p>
          <a:p>
            <a:pPr lvl="1"/>
            <a:r>
              <a:rPr lang="en-US" altLang="ko-KR" dirty="0"/>
              <a:t>Underlying the default normalization and the dispersion estimation in DESeq2 (and many other DE methods) is that </a:t>
            </a:r>
            <a:r>
              <a:rPr lang="en-US" altLang="ko-KR" b="1" dirty="0"/>
              <a:t>most genes are not differentially expressed</a:t>
            </a:r>
            <a:r>
              <a:rPr lang="en-US" altLang="ko-KR" dirty="0"/>
              <a:t>.</a:t>
            </a:r>
          </a:p>
          <a:p>
            <a:pPr lvl="1"/>
            <a:r>
              <a:rPr lang="en-US" altLang="ko-KR" dirty="0"/>
              <a:t>This assumption is often reasonable, but a subset of ‘negative control’ genes can also be used instead (“spiked in” features).</a:t>
            </a:r>
          </a:p>
          <a:p>
            <a:r>
              <a:rPr lang="en-US" altLang="ko-KR" dirty="0"/>
              <a:t>Point-like null hypothesis</a:t>
            </a:r>
          </a:p>
          <a:p>
            <a:pPr lvl="1"/>
            <a:r>
              <a:rPr lang="en-US" altLang="ko-KR" dirty="0"/>
              <a:t>As a default, the DESeq function test against the null hypothesis that each gene has the same abundance across conditions.</a:t>
            </a:r>
          </a:p>
          <a:p>
            <a:pPr lvl="1"/>
            <a:r>
              <a:rPr lang="en-US" altLang="ko-KR" dirty="0"/>
              <a:t>We can modify the test to use a more permissive, interval-based null hypothesis.</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16</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spTree>
    <p:extLst>
      <p:ext uri="{BB962C8B-B14F-4D97-AF65-F5344CB8AC3E}">
        <p14:creationId xmlns:p14="http://schemas.microsoft.com/office/powerpoint/2010/main" val="398697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8.7 – Multi-factor designs and linear models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What is a multifactorial design?</a:t>
            </a:r>
          </a:p>
          <a:p>
            <a:pPr lvl="1"/>
            <a:r>
              <a:rPr lang="en-US" altLang="ko-KR" dirty="0"/>
              <a:t>Let’s assume that in addition not the siRNA knockdown of the </a:t>
            </a:r>
            <a:r>
              <a:rPr lang="en-US" altLang="ko-KR" i="1" dirty="0"/>
              <a:t>pasilla</a:t>
            </a:r>
            <a:r>
              <a:rPr lang="en-US" altLang="ko-KR" dirty="0"/>
              <a:t> gene, we also want to test the effect of a certain drug.</a:t>
            </a:r>
          </a:p>
          <a:p>
            <a:pPr lvl="1"/>
            <a:r>
              <a:rPr lang="en-US" altLang="ko-KR" dirty="0"/>
              <a:t>Conditions</a:t>
            </a:r>
          </a:p>
          <a:p>
            <a:pPr lvl="2"/>
            <a:r>
              <a:rPr lang="en-US" altLang="ko-KR" dirty="0"/>
              <a:t>Negative control (x</a:t>
            </a:r>
            <a:r>
              <a:rPr lang="en-US" altLang="ko-KR" baseline="-25000" dirty="0"/>
              <a:t>0</a:t>
            </a:r>
            <a:r>
              <a:rPr lang="en-US" altLang="ko-KR" dirty="0"/>
              <a:t>)</a:t>
            </a:r>
          </a:p>
          <a:p>
            <a:pPr lvl="2"/>
            <a:r>
              <a:rPr lang="en-US" altLang="ko-KR" i="1" dirty="0"/>
              <a:t>pasilla</a:t>
            </a:r>
            <a:r>
              <a:rPr lang="en-US" altLang="ko-KR" dirty="0"/>
              <a:t> siRNA (x</a:t>
            </a:r>
            <a:r>
              <a:rPr lang="en-US" altLang="ko-KR" baseline="-25000" dirty="0"/>
              <a:t>1</a:t>
            </a:r>
            <a:r>
              <a:rPr lang="en-US" altLang="ko-KR" dirty="0"/>
              <a:t>)</a:t>
            </a:r>
          </a:p>
          <a:p>
            <a:pPr lvl="2"/>
            <a:r>
              <a:rPr lang="en-US" altLang="ko-KR" dirty="0"/>
              <a:t>Drug (x</a:t>
            </a:r>
            <a:r>
              <a:rPr lang="en-US" altLang="ko-KR" baseline="-25000" dirty="0"/>
              <a:t>2</a:t>
            </a:r>
            <a:r>
              <a:rPr lang="en-US" altLang="ko-KR" dirty="0"/>
              <a:t>)</a:t>
            </a:r>
          </a:p>
          <a:p>
            <a:pPr lvl="2"/>
            <a:r>
              <a:rPr lang="en-US" altLang="ko-KR" dirty="0"/>
              <a:t>Both (x</a:t>
            </a:r>
            <a:r>
              <a:rPr lang="en-US" altLang="ko-KR" baseline="-25000" dirty="0"/>
              <a:t>12</a:t>
            </a:r>
            <a:r>
              <a:rPr lang="en-US" altLang="ko-KR" dirty="0"/>
              <a:t>)</a:t>
            </a:r>
          </a:p>
          <a:p>
            <a:pPr lvl="1"/>
            <a:r>
              <a:rPr lang="en-US" altLang="ko-KR" dirty="0"/>
              <a:t>Coefficients</a:t>
            </a:r>
          </a:p>
          <a:p>
            <a:pPr lvl="2"/>
            <a:r>
              <a:rPr lang="el-GR" altLang="ko-KR" sz="1400" i="1" dirty="0"/>
              <a:t>β</a:t>
            </a:r>
            <a:r>
              <a:rPr lang="en-US" altLang="ko-KR" sz="1400" baseline="-25000" dirty="0"/>
              <a:t>0 </a:t>
            </a:r>
            <a:r>
              <a:rPr lang="en-US" altLang="ko-KR" sz="1400" dirty="0"/>
              <a:t>: The base level in the negative control (the intercept)</a:t>
            </a:r>
          </a:p>
          <a:p>
            <a:pPr lvl="2"/>
            <a:r>
              <a:rPr lang="el-GR" altLang="ko-KR" sz="1400" i="1" dirty="0"/>
              <a:t>β</a:t>
            </a:r>
            <a:r>
              <a:rPr lang="en-US" altLang="ko-KR" sz="1400" baseline="-25000" dirty="0"/>
              <a:t>1 </a:t>
            </a:r>
            <a:r>
              <a:rPr lang="en-US" altLang="ko-KR" sz="1400" dirty="0"/>
              <a:t>: The logarithmic fold change due to siRNA treatment</a:t>
            </a:r>
          </a:p>
          <a:p>
            <a:pPr lvl="2"/>
            <a:endParaRPr lang="en-US" altLang="ko-KR" dirty="0"/>
          </a:p>
          <a:p>
            <a:pPr lvl="2"/>
            <a:endParaRPr lang="en-US" altLang="ko-KR" sz="1400" dirty="0"/>
          </a:p>
          <a:p>
            <a:pPr marL="1005840" lvl="2" indent="0">
              <a:buNone/>
            </a:pPr>
            <a:endParaRPr lang="en-US" altLang="ko-KR" dirty="0"/>
          </a:p>
          <a:p>
            <a:pPr lvl="2"/>
            <a:endParaRPr lang="en-US" altLang="ko-KR" sz="1400" dirty="0"/>
          </a:p>
          <a:p>
            <a:pPr lvl="2"/>
            <a:r>
              <a:rPr lang="el-GR" altLang="ko-KR" sz="1400" i="1" dirty="0"/>
              <a:t>β</a:t>
            </a:r>
            <a:r>
              <a:rPr lang="en-US" altLang="ko-KR" sz="1400" baseline="-25000" dirty="0"/>
              <a:t>2 </a:t>
            </a:r>
            <a:r>
              <a:rPr lang="en-US" altLang="ko-KR" sz="1400" dirty="0"/>
              <a:t>: The logarithmic fold change due to drug treatment </a:t>
            </a:r>
          </a:p>
          <a:p>
            <a:pPr lvl="2"/>
            <a:r>
              <a:rPr lang="el-GR" altLang="ko-KR" sz="1400" i="1" dirty="0"/>
              <a:t>β</a:t>
            </a:r>
            <a:r>
              <a:rPr lang="en-US" altLang="ko-KR" sz="1400" baseline="-25000" dirty="0"/>
              <a:t>12 </a:t>
            </a:r>
            <a:r>
              <a:rPr lang="en-US" altLang="ko-KR" sz="1400" dirty="0"/>
              <a:t>: The </a:t>
            </a:r>
            <a:r>
              <a:rPr lang="en-US" altLang="ko-KR" sz="1400" b="1" dirty="0"/>
              <a:t>interaction effect </a:t>
            </a:r>
            <a:r>
              <a:rPr lang="en-US" altLang="ko-KR" sz="1400" dirty="0"/>
              <a:t>of siRNA and drug (the effects of these two differential experimental factors do not simply add up, but combine in a more complicated fashion) </a:t>
            </a:r>
            <a:r>
              <a:rPr lang="en-US" altLang="ko-KR" sz="1400" dirty="0">
                <a:sym typeface="Wingdings" panose="05000000000000000000" pitchFamily="2" charset="2"/>
              </a:rPr>
              <a:t> Can be excluded if desired.</a:t>
            </a:r>
            <a:endParaRPr lang="en-US" altLang="ko-KR" sz="1400"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17</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a:xfrm>
            <a:off x="5372099" y="2745840"/>
            <a:ext cx="1149001" cy="364451"/>
          </a:xfrm>
        </p:spPr>
        <p:txBody>
          <a:bodyPr>
            <a:normAutofit/>
          </a:bodyPr>
          <a:lstStyle/>
          <a:p>
            <a:r>
              <a:rPr lang="en-US" altLang="ko-KR" sz="1800" i="1" dirty="0"/>
              <a:t>= x</a:t>
            </a:r>
            <a:r>
              <a:rPr lang="en-US" altLang="ko-KR" sz="1800" baseline="-25000" dirty="0"/>
              <a:t>0</a:t>
            </a:r>
            <a:r>
              <a:rPr lang="el-GR" altLang="ko-KR" sz="1800" i="1" dirty="0"/>
              <a:t>β</a:t>
            </a:r>
            <a:r>
              <a:rPr lang="en-US" altLang="ko-KR" sz="1800" baseline="-25000" dirty="0"/>
              <a:t>0</a:t>
            </a:r>
            <a:endParaRPr lang="ko-KR" altLang="en-US" sz="1800" baseline="-25000" dirty="0"/>
          </a:p>
        </p:txBody>
      </p:sp>
      <p:pic>
        <p:nvPicPr>
          <p:cNvPr id="9" name="Picture 8">
            <a:extLst>
              <a:ext uri="{FF2B5EF4-FFF2-40B4-BE49-F238E27FC236}">
                <a16:creationId xmlns:a16="http://schemas.microsoft.com/office/drawing/2014/main" id="{F62EAF1C-E177-4B14-8552-637653B08E25}"/>
              </a:ext>
            </a:extLst>
          </p:cNvPr>
          <p:cNvPicPr>
            <a:picLocks noChangeAspect="1"/>
          </p:cNvPicPr>
          <p:nvPr/>
        </p:nvPicPr>
        <p:blipFill>
          <a:blip r:embed="rId2"/>
          <a:stretch>
            <a:fillRect/>
          </a:stretch>
        </p:blipFill>
        <p:spPr>
          <a:xfrm>
            <a:off x="5002703" y="2206171"/>
            <a:ext cx="4477992" cy="594733"/>
          </a:xfrm>
          <a:prstGeom prst="rect">
            <a:avLst/>
          </a:prstGeom>
        </p:spPr>
      </p:pic>
      <p:pic>
        <p:nvPicPr>
          <p:cNvPr id="11" name="Picture 10">
            <a:extLst>
              <a:ext uri="{FF2B5EF4-FFF2-40B4-BE49-F238E27FC236}">
                <a16:creationId xmlns:a16="http://schemas.microsoft.com/office/drawing/2014/main" id="{343EEFFA-353C-455A-AB6A-70F00552D04E}"/>
              </a:ext>
            </a:extLst>
          </p:cNvPr>
          <p:cNvPicPr>
            <a:picLocks noChangeAspect="1"/>
          </p:cNvPicPr>
          <p:nvPr/>
        </p:nvPicPr>
        <p:blipFill>
          <a:blip r:embed="rId3"/>
          <a:stretch>
            <a:fillRect/>
          </a:stretch>
        </p:blipFill>
        <p:spPr>
          <a:xfrm>
            <a:off x="6986460" y="3225499"/>
            <a:ext cx="1698570" cy="1991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2B67B4FF-8DB9-4710-9B79-14B96DE71A12}"/>
              </a:ext>
            </a:extLst>
          </p:cNvPr>
          <p:cNvPicPr>
            <a:picLocks noChangeAspect="1"/>
          </p:cNvPicPr>
          <p:nvPr/>
        </p:nvPicPr>
        <p:blipFill>
          <a:blip r:embed="rId4"/>
          <a:stretch>
            <a:fillRect/>
          </a:stretch>
        </p:blipFill>
        <p:spPr>
          <a:xfrm>
            <a:off x="8899556" y="3926184"/>
            <a:ext cx="1250343" cy="351659"/>
          </a:xfrm>
          <a:prstGeom prst="rect">
            <a:avLst/>
          </a:prstGeom>
        </p:spPr>
      </p:pic>
      <p:pic>
        <p:nvPicPr>
          <p:cNvPr id="14" name="Picture 13">
            <a:extLst>
              <a:ext uri="{FF2B5EF4-FFF2-40B4-BE49-F238E27FC236}">
                <a16:creationId xmlns:a16="http://schemas.microsoft.com/office/drawing/2014/main" id="{C6C9856F-5B2E-4411-974D-8969082B9B32}"/>
              </a:ext>
            </a:extLst>
          </p:cNvPr>
          <p:cNvPicPr>
            <a:picLocks noChangeAspect="1"/>
          </p:cNvPicPr>
          <p:nvPr/>
        </p:nvPicPr>
        <p:blipFill rotWithShape="1">
          <a:blip r:embed="rId4"/>
          <a:srcRect r="37873"/>
          <a:stretch/>
        </p:blipFill>
        <p:spPr>
          <a:xfrm>
            <a:off x="8899556" y="3535454"/>
            <a:ext cx="776805" cy="351659"/>
          </a:xfrm>
          <a:prstGeom prst="rect">
            <a:avLst/>
          </a:prstGeom>
        </p:spPr>
      </p:pic>
      <p:pic>
        <p:nvPicPr>
          <p:cNvPr id="16" name="Picture 15">
            <a:extLst>
              <a:ext uri="{FF2B5EF4-FFF2-40B4-BE49-F238E27FC236}">
                <a16:creationId xmlns:a16="http://schemas.microsoft.com/office/drawing/2014/main" id="{9572142A-E8F2-4A6A-93C9-86A1338544CF}"/>
              </a:ext>
            </a:extLst>
          </p:cNvPr>
          <p:cNvPicPr>
            <a:picLocks noChangeAspect="1"/>
          </p:cNvPicPr>
          <p:nvPr/>
        </p:nvPicPr>
        <p:blipFill>
          <a:blip r:embed="rId5"/>
          <a:stretch>
            <a:fillRect/>
          </a:stretch>
        </p:blipFill>
        <p:spPr>
          <a:xfrm>
            <a:off x="1568443" y="4059527"/>
            <a:ext cx="5234123" cy="875871"/>
          </a:xfrm>
          <a:prstGeom prst="rect">
            <a:avLst/>
          </a:prstGeom>
        </p:spPr>
      </p:pic>
      <p:pic>
        <p:nvPicPr>
          <p:cNvPr id="18" name="Picture 17">
            <a:extLst>
              <a:ext uri="{FF2B5EF4-FFF2-40B4-BE49-F238E27FC236}">
                <a16:creationId xmlns:a16="http://schemas.microsoft.com/office/drawing/2014/main" id="{E758DE40-D5A1-4ED1-8D7C-1ADCBA30B501}"/>
              </a:ext>
            </a:extLst>
          </p:cNvPr>
          <p:cNvPicPr>
            <a:picLocks noChangeAspect="1"/>
          </p:cNvPicPr>
          <p:nvPr/>
        </p:nvPicPr>
        <p:blipFill>
          <a:blip r:embed="rId6"/>
          <a:stretch>
            <a:fillRect/>
          </a:stretch>
        </p:blipFill>
        <p:spPr>
          <a:xfrm>
            <a:off x="1568444" y="5813777"/>
            <a:ext cx="2565923" cy="485101"/>
          </a:xfrm>
          <a:prstGeom prst="rect">
            <a:avLst/>
          </a:prstGeom>
        </p:spPr>
      </p:pic>
    </p:spTree>
    <p:extLst>
      <p:ext uri="{BB962C8B-B14F-4D97-AF65-F5344CB8AC3E}">
        <p14:creationId xmlns:p14="http://schemas.microsoft.com/office/powerpoint/2010/main" val="3451989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8.7 – Multi-factor designs and linear models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normAutofit/>
          </a:bodyPr>
          <a:lstStyle/>
          <a:p>
            <a:r>
              <a:rPr lang="en-US" altLang="ko-KR" dirty="0"/>
              <a:t>What about noise and replicates?</a:t>
            </a:r>
          </a:p>
          <a:p>
            <a:endParaRPr lang="en-US" altLang="ko-KR" dirty="0"/>
          </a:p>
          <a:p>
            <a:endParaRPr lang="en-US" altLang="ko-KR" dirty="0"/>
          </a:p>
          <a:p>
            <a:pPr lvl="1"/>
            <a:r>
              <a:rPr lang="en-US" altLang="ko-KR" dirty="0"/>
              <a:t>If our data (the </a:t>
            </a:r>
            <a:r>
              <a:rPr lang="en-US" altLang="ko-KR" i="1" dirty="0"/>
              <a:t>y</a:t>
            </a:r>
            <a:r>
              <a:rPr lang="en-US" altLang="ko-KR" dirty="0"/>
              <a:t>s) were absolutely precise, we could set up a linear system of equations and solve for the </a:t>
            </a:r>
            <a:r>
              <a:rPr lang="el-GR" altLang="ko-KR" sz="1400" i="1" dirty="0"/>
              <a:t>β</a:t>
            </a:r>
            <a:r>
              <a:rPr lang="en-US" altLang="ko-KR" sz="1400" i="1" dirty="0"/>
              <a:t>s.</a:t>
            </a:r>
            <a:endParaRPr lang="en-US" altLang="ko-KR" dirty="0"/>
          </a:p>
          <a:p>
            <a:pPr lvl="1"/>
            <a:r>
              <a:rPr lang="en-US" altLang="ko-KR" dirty="0"/>
              <a:t>We usually wish to analyze </a:t>
            </a:r>
            <a:r>
              <a:rPr lang="en-US" altLang="ko-KR" b="1" dirty="0"/>
              <a:t>real data that are affected by noise</a:t>
            </a:r>
            <a:r>
              <a:rPr lang="en-US" altLang="ko-KR" dirty="0"/>
              <a:t>.</a:t>
            </a:r>
          </a:p>
          <a:p>
            <a:pPr lvl="1"/>
            <a:r>
              <a:rPr lang="en-US" altLang="ko-KR" dirty="0"/>
              <a:t>We then </a:t>
            </a:r>
            <a:r>
              <a:rPr lang="en-US" altLang="ko-KR" b="1" dirty="0"/>
              <a:t>need replicates to estimate the levels of noise </a:t>
            </a:r>
            <a:r>
              <a:rPr lang="en-US" altLang="ko-KR" dirty="0"/>
              <a:t>and assess the uncertainty of our estimated </a:t>
            </a:r>
            <a:r>
              <a:rPr lang="el-GR" altLang="ko-KR" sz="1400" i="1" dirty="0"/>
              <a:t>β</a:t>
            </a:r>
            <a:r>
              <a:rPr lang="en-US" altLang="ko-KR" sz="1400" i="1" dirty="0"/>
              <a:t>s.</a:t>
            </a:r>
          </a:p>
          <a:p>
            <a:pPr lvl="1"/>
            <a:r>
              <a:rPr lang="en-US" altLang="ko-KR" dirty="0"/>
              <a:t>Only then can we empirically assess whether any of the observed changes between conditions are significantly larger than those occurring just due to experimental or natural variation.</a:t>
            </a:r>
          </a:p>
          <a:p>
            <a:pPr lvl="1"/>
            <a:r>
              <a:rPr lang="en-US" altLang="ko-KR" dirty="0"/>
              <a:t>Linear model of expression (analysis of variance, ANOVA) </a:t>
            </a:r>
          </a:p>
          <a:p>
            <a:pPr marL="1005840" lvl="2" indent="0">
              <a:buNone/>
            </a:pPr>
            <a:r>
              <a:rPr lang="en-US" altLang="ko-KR" dirty="0">
                <a:sym typeface="Wingdings" panose="05000000000000000000" pitchFamily="2" charset="2"/>
              </a:rPr>
              <a:t> Decompose the variability of the observed y into elementary components</a:t>
            </a:r>
            <a:endParaRPr lang="en-US" altLang="ko-KR" dirty="0"/>
          </a:p>
          <a:p>
            <a:pPr lvl="1"/>
            <a:endParaRPr lang="en-US" altLang="ko-KR" dirty="0"/>
          </a:p>
          <a:p>
            <a:pPr lvl="1"/>
            <a:endParaRPr lang="en-US" altLang="ko-KR" dirty="0"/>
          </a:p>
          <a:p>
            <a:pPr marL="502920" lvl="1" indent="0">
              <a:buNone/>
            </a:pPr>
            <a:endParaRPr lang="en-US" altLang="ko-KR" i="1" dirty="0"/>
          </a:p>
          <a:p>
            <a:pPr lvl="1">
              <a:buFont typeface="Arial" panose="020B0604020202020204" pitchFamily="34" charset="0"/>
              <a:buChar char="•"/>
            </a:pPr>
            <a:endParaRPr lang="en-US" altLang="ko-KR" i="1" dirty="0"/>
          </a:p>
          <a:p>
            <a:pPr lvl="1">
              <a:buFont typeface="Arial" panose="020B0604020202020204" pitchFamily="34" charset="0"/>
              <a:buChar char="•"/>
            </a:pPr>
            <a:endParaRPr lang="en-US" altLang="ko-KR" i="1" dirty="0"/>
          </a:p>
          <a:p>
            <a:pPr lvl="1">
              <a:buFont typeface="Arial" panose="020B0604020202020204" pitchFamily="34" charset="0"/>
              <a:buChar char="•"/>
            </a:pPr>
            <a:endParaRPr lang="en-US" altLang="ko-KR" i="1" dirty="0"/>
          </a:p>
          <a:p>
            <a:pPr lvl="1">
              <a:buFont typeface="Arial" panose="020B0604020202020204" pitchFamily="34" charset="0"/>
              <a:buChar char="•"/>
            </a:pPr>
            <a:r>
              <a:rPr lang="en-US" altLang="ko-KR" i="1" dirty="0"/>
              <a:t>j</a:t>
            </a:r>
            <a:r>
              <a:rPr lang="en-US" altLang="ko-KR" dirty="0"/>
              <a:t>: sample index / </a:t>
            </a:r>
            <a:r>
              <a:rPr lang="el-GR" altLang="ko-KR" i="1" dirty="0"/>
              <a:t>ε</a:t>
            </a:r>
            <a:r>
              <a:rPr lang="en-US" altLang="ko-KR" i="1" baseline="-25000" dirty="0"/>
              <a:t>j</a:t>
            </a:r>
            <a:r>
              <a:rPr lang="en-US" altLang="ko-KR" dirty="0"/>
              <a:t>: residual for sample j (noise)</a:t>
            </a:r>
          </a:p>
          <a:p>
            <a:pPr lvl="1">
              <a:buFont typeface="Arial" panose="020B0604020202020204" pitchFamily="34" charset="0"/>
              <a:buChar char="•"/>
            </a:pPr>
            <a:endParaRPr lang="en-US" altLang="ko-KR" dirty="0"/>
          </a:p>
          <a:p>
            <a:pPr lvl="1"/>
            <a:r>
              <a:rPr lang="en-US" altLang="ko-KR" dirty="0"/>
              <a:t>Example</a:t>
            </a:r>
          </a:p>
          <a:p>
            <a:pPr lvl="2"/>
            <a:r>
              <a:rPr lang="en-US" altLang="ko-KR" dirty="0"/>
              <a:t>3 replicates for each of the four conditions (12 total)</a:t>
            </a:r>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18</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10" name="Picture 9">
            <a:extLst>
              <a:ext uri="{FF2B5EF4-FFF2-40B4-BE49-F238E27FC236}">
                <a16:creationId xmlns:a16="http://schemas.microsoft.com/office/drawing/2014/main" id="{0A00DBCA-CF10-4B86-9017-98F18996BAE5}"/>
              </a:ext>
            </a:extLst>
          </p:cNvPr>
          <p:cNvPicPr>
            <a:picLocks noChangeAspect="1"/>
          </p:cNvPicPr>
          <p:nvPr/>
        </p:nvPicPr>
        <p:blipFill>
          <a:blip r:embed="rId2"/>
          <a:stretch>
            <a:fillRect/>
          </a:stretch>
        </p:blipFill>
        <p:spPr>
          <a:xfrm>
            <a:off x="3133103" y="1594571"/>
            <a:ext cx="4477992" cy="594733"/>
          </a:xfrm>
          <a:prstGeom prst="rect">
            <a:avLst/>
          </a:prstGeom>
        </p:spPr>
      </p:pic>
      <p:pic>
        <p:nvPicPr>
          <p:cNvPr id="13" name="Picture 12">
            <a:extLst>
              <a:ext uri="{FF2B5EF4-FFF2-40B4-BE49-F238E27FC236}">
                <a16:creationId xmlns:a16="http://schemas.microsoft.com/office/drawing/2014/main" id="{55E4D4F3-D73D-4265-8E6C-75BDBB782EE7}"/>
              </a:ext>
            </a:extLst>
          </p:cNvPr>
          <p:cNvPicPr>
            <a:picLocks noChangeAspect="1"/>
          </p:cNvPicPr>
          <p:nvPr/>
        </p:nvPicPr>
        <p:blipFill>
          <a:blip r:embed="rId3"/>
          <a:stretch>
            <a:fillRect/>
          </a:stretch>
        </p:blipFill>
        <p:spPr>
          <a:xfrm>
            <a:off x="4140750" y="4724289"/>
            <a:ext cx="2462685" cy="815666"/>
          </a:xfrm>
          <a:prstGeom prst="rect">
            <a:avLst/>
          </a:prstGeom>
        </p:spPr>
      </p:pic>
      <p:grpSp>
        <p:nvGrpSpPr>
          <p:cNvPr id="15" name="Group 14">
            <a:extLst>
              <a:ext uri="{FF2B5EF4-FFF2-40B4-BE49-F238E27FC236}">
                <a16:creationId xmlns:a16="http://schemas.microsoft.com/office/drawing/2014/main" id="{146E442B-CDFD-48BC-89B2-453BF3B72977}"/>
              </a:ext>
            </a:extLst>
          </p:cNvPr>
          <p:cNvGrpSpPr/>
          <p:nvPr/>
        </p:nvGrpSpPr>
        <p:grpSpPr>
          <a:xfrm>
            <a:off x="2600644" y="4081650"/>
            <a:ext cx="5542899" cy="783871"/>
            <a:chOff x="2600648" y="3619833"/>
            <a:chExt cx="5542899" cy="783871"/>
          </a:xfrm>
        </p:grpSpPr>
        <p:pic>
          <p:nvPicPr>
            <p:cNvPr id="11" name="Picture 10">
              <a:extLst>
                <a:ext uri="{FF2B5EF4-FFF2-40B4-BE49-F238E27FC236}">
                  <a16:creationId xmlns:a16="http://schemas.microsoft.com/office/drawing/2014/main" id="{773EBB19-8FCF-4A9E-B308-24E0A07A5926}"/>
                </a:ext>
              </a:extLst>
            </p:cNvPr>
            <p:cNvPicPr>
              <a:picLocks noChangeAspect="1"/>
            </p:cNvPicPr>
            <p:nvPr/>
          </p:nvPicPr>
          <p:blipFill>
            <a:blip r:embed="rId4"/>
            <a:stretch>
              <a:fillRect/>
            </a:stretch>
          </p:blipFill>
          <p:spPr>
            <a:xfrm>
              <a:off x="2600648" y="3619833"/>
              <a:ext cx="5542899" cy="491338"/>
            </a:xfrm>
            <a:prstGeom prst="rect">
              <a:avLst/>
            </a:prstGeom>
          </p:spPr>
        </p:pic>
        <p:sp>
          <p:nvSpPr>
            <p:cNvPr id="14" name="Text Placeholder 6">
              <a:extLst>
                <a:ext uri="{FF2B5EF4-FFF2-40B4-BE49-F238E27FC236}">
                  <a16:creationId xmlns:a16="http://schemas.microsoft.com/office/drawing/2014/main" id="{A3A8D9CF-E2FB-4371-9454-1973ECD7524A}"/>
                </a:ext>
              </a:extLst>
            </p:cNvPr>
            <p:cNvSpPr txBox="1">
              <a:spLocks/>
            </p:cNvSpPr>
            <p:nvPr/>
          </p:nvSpPr>
          <p:spPr>
            <a:xfrm>
              <a:off x="6462094" y="4039253"/>
              <a:ext cx="1149001" cy="364451"/>
            </a:xfrm>
            <a:prstGeom prst="rect">
              <a:avLst/>
            </a:prstGeom>
          </p:spPr>
          <p:txBody>
            <a:bodyPr vert="horz" lIns="91440" tIns="45720" rIns="91440" bIns="45720" rtlCol="0" anchor="ctr">
              <a:norm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1800" i="1" dirty="0"/>
                <a:t>= x</a:t>
              </a:r>
              <a:r>
                <a:rPr lang="en-US" altLang="ko-KR" sz="1800" i="1" baseline="-25000" dirty="0"/>
                <a:t>3</a:t>
              </a:r>
              <a:r>
                <a:rPr lang="el-GR" altLang="ko-KR" sz="1800" i="1" dirty="0"/>
                <a:t>β</a:t>
              </a:r>
              <a:r>
                <a:rPr lang="en-US" altLang="ko-KR" sz="1800" i="1" baseline="-25000" dirty="0"/>
                <a:t>3</a:t>
              </a:r>
              <a:endParaRPr lang="ko-KR" altLang="en-US" sz="1800" baseline="-25000" dirty="0"/>
            </a:p>
          </p:txBody>
        </p:sp>
      </p:grpSp>
    </p:spTree>
    <p:extLst>
      <p:ext uri="{BB962C8B-B14F-4D97-AF65-F5344CB8AC3E}">
        <p14:creationId xmlns:p14="http://schemas.microsoft.com/office/powerpoint/2010/main" val="3848545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8.7 – Multi-factor designs and linear models</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19</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dirty="0"/>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pic>
        <p:nvPicPr>
          <p:cNvPr id="36" name="Picture 35">
            <a:extLst>
              <a:ext uri="{FF2B5EF4-FFF2-40B4-BE49-F238E27FC236}">
                <a16:creationId xmlns:a16="http://schemas.microsoft.com/office/drawing/2014/main" id="{79B4CA5E-DFD7-4664-B67D-07A9C2B93D14}"/>
              </a:ext>
            </a:extLst>
          </p:cNvPr>
          <p:cNvPicPr>
            <a:picLocks noChangeAspect="1"/>
          </p:cNvPicPr>
          <p:nvPr/>
        </p:nvPicPr>
        <p:blipFill>
          <a:blip r:embed="rId2"/>
          <a:stretch>
            <a:fillRect/>
          </a:stretch>
        </p:blipFill>
        <p:spPr>
          <a:xfrm>
            <a:off x="302060" y="1106203"/>
            <a:ext cx="5542899" cy="491338"/>
          </a:xfrm>
          <a:prstGeom prst="rect">
            <a:avLst/>
          </a:prstGeom>
        </p:spPr>
      </p:pic>
      <p:cxnSp>
        <p:nvCxnSpPr>
          <p:cNvPr id="25" name="Straight Connector 24">
            <a:extLst>
              <a:ext uri="{FF2B5EF4-FFF2-40B4-BE49-F238E27FC236}">
                <a16:creationId xmlns:a16="http://schemas.microsoft.com/office/drawing/2014/main" id="{A838EB50-8F4C-4347-B6C2-4F3CA6D2397B}"/>
              </a:ext>
            </a:extLst>
          </p:cNvPr>
          <p:cNvCxnSpPr>
            <a:cxnSpLocks/>
          </p:cNvCxnSpPr>
          <p:nvPr/>
        </p:nvCxnSpPr>
        <p:spPr>
          <a:xfrm>
            <a:off x="4231652" y="5097156"/>
            <a:ext cx="1171575" cy="24351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a:xfrm>
            <a:off x="4482831" y="1753106"/>
            <a:ext cx="3523800" cy="512273"/>
          </a:xfrm>
        </p:spPr>
        <p:txBody>
          <a:bodyPr>
            <a:normAutofit/>
          </a:bodyPr>
          <a:lstStyle/>
          <a:p>
            <a:r>
              <a:rPr lang="en-US" altLang="ko-KR" sz="2000" dirty="0"/>
              <a:t>y</a:t>
            </a:r>
            <a:r>
              <a:rPr lang="en-US" altLang="ko-KR" sz="1800" dirty="0"/>
              <a:t> </a:t>
            </a:r>
            <a:r>
              <a:rPr lang="en-US" altLang="ko-KR" sz="1600" dirty="0"/>
              <a:t>= log2(gene expression) </a:t>
            </a:r>
            <a:endParaRPr lang="ko-KR" altLang="en-US" sz="1800" dirty="0"/>
          </a:p>
        </p:txBody>
      </p:sp>
      <p:cxnSp>
        <p:nvCxnSpPr>
          <p:cNvPr id="11" name="Straight Arrow Connector 10">
            <a:extLst>
              <a:ext uri="{FF2B5EF4-FFF2-40B4-BE49-F238E27FC236}">
                <a16:creationId xmlns:a16="http://schemas.microsoft.com/office/drawing/2014/main" id="{84B0846E-EBB9-4C69-8111-C70246DAD8B3}"/>
              </a:ext>
            </a:extLst>
          </p:cNvPr>
          <p:cNvCxnSpPr>
            <a:cxnSpLocks/>
          </p:cNvCxnSpPr>
          <p:nvPr/>
        </p:nvCxnSpPr>
        <p:spPr>
          <a:xfrm>
            <a:off x="5151552" y="4584882"/>
            <a:ext cx="3000778" cy="5122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7B6EBC-93F3-40BB-AA0D-9528D8AEF914}"/>
              </a:ext>
            </a:extLst>
          </p:cNvPr>
          <p:cNvCxnSpPr>
            <a:cxnSpLocks/>
          </p:cNvCxnSpPr>
          <p:nvPr/>
        </p:nvCxnSpPr>
        <p:spPr>
          <a:xfrm flipH="1">
            <a:off x="3116690" y="4584882"/>
            <a:ext cx="2064336" cy="1107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DC14AF-D2E1-4052-9219-AA7D26F6EA2A}"/>
              </a:ext>
            </a:extLst>
          </p:cNvPr>
          <p:cNvCxnSpPr>
            <a:cxnSpLocks/>
          </p:cNvCxnSpPr>
          <p:nvPr/>
        </p:nvCxnSpPr>
        <p:spPr>
          <a:xfrm flipV="1">
            <a:off x="5168146" y="2215170"/>
            <a:ext cx="0" cy="23697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F8F1DA30-9E08-4DC8-8692-1DD87BB20055}"/>
              </a:ext>
            </a:extLst>
          </p:cNvPr>
          <p:cNvSpPr txBox="1">
            <a:spLocks/>
          </p:cNvSpPr>
          <p:nvPr/>
        </p:nvSpPr>
        <p:spPr>
          <a:xfrm>
            <a:off x="2135079" y="5523816"/>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a:t>
            </a:r>
          </a:p>
          <a:p>
            <a:r>
              <a:rPr lang="en-US" altLang="ko-KR" sz="1600" dirty="0"/>
              <a:t>= siRNA</a:t>
            </a:r>
            <a:endParaRPr lang="ko-KR" altLang="en-US" sz="1600" dirty="0"/>
          </a:p>
        </p:txBody>
      </p:sp>
      <p:cxnSp>
        <p:nvCxnSpPr>
          <p:cNvPr id="33" name="Straight Connector 32">
            <a:extLst>
              <a:ext uri="{FF2B5EF4-FFF2-40B4-BE49-F238E27FC236}">
                <a16:creationId xmlns:a16="http://schemas.microsoft.com/office/drawing/2014/main" id="{41255618-6DD0-4AFD-A553-7EEAAA068B22}"/>
              </a:ext>
            </a:extLst>
          </p:cNvPr>
          <p:cNvCxnSpPr>
            <a:cxnSpLocks/>
          </p:cNvCxnSpPr>
          <p:nvPr/>
        </p:nvCxnSpPr>
        <p:spPr>
          <a:xfrm flipV="1">
            <a:off x="5403227" y="4792188"/>
            <a:ext cx="883465" cy="543227"/>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Text Placeholder 6">
            <a:extLst>
              <a:ext uri="{FF2B5EF4-FFF2-40B4-BE49-F238E27FC236}">
                <a16:creationId xmlns:a16="http://schemas.microsoft.com/office/drawing/2014/main" id="{10A210FF-210C-493E-8D94-24C3F5928BEB}"/>
              </a:ext>
            </a:extLst>
          </p:cNvPr>
          <p:cNvSpPr txBox="1">
            <a:spLocks/>
          </p:cNvSpPr>
          <p:nvPr/>
        </p:nvSpPr>
        <p:spPr>
          <a:xfrm>
            <a:off x="3815622" y="4798745"/>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(1,0)</a:t>
            </a:r>
            <a:endParaRPr lang="ko-KR" altLang="en-US" sz="2000" dirty="0"/>
          </a:p>
        </p:txBody>
      </p:sp>
      <p:cxnSp>
        <p:nvCxnSpPr>
          <p:cNvPr id="47" name="Straight Connector 46">
            <a:extLst>
              <a:ext uri="{FF2B5EF4-FFF2-40B4-BE49-F238E27FC236}">
                <a16:creationId xmlns:a16="http://schemas.microsoft.com/office/drawing/2014/main" id="{32CC3874-598C-42F9-A83C-A793EB4D9756}"/>
              </a:ext>
            </a:extLst>
          </p:cNvPr>
          <p:cNvCxnSpPr>
            <a:cxnSpLocks/>
          </p:cNvCxnSpPr>
          <p:nvPr/>
        </p:nvCxnSpPr>
        <p:spPr>
          <a:xfrm flipV="1">
            <a:off x="4231652" y="2797116"/>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1447C42-3097-4EAB-AFF0-915432C790A8}"/>
              </a:ext>
            </a:extLst>
          </p:cNvPr>
          <p:cNvCxnSpPr>
            <a:cxnSpLocks/>
          </p:cNvCxnSpPr>
          <p:nvPr/>
        </p:nvCxnSpPr>
        <p:spPr>
          <a:xfrm flipV="1">
            <a:off x="5403227" y="3035375"/>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0E2142C-C7EF-4D6F-897C-45727DAC142E}"/>
              </a:ext>
            </a:extLst>
          </p:cNvPr>
          <p:cNvCxnSpPr>
            <a:cxnSpLocks/>
          </p:cNvCxnSpPr>
          <p:nvPr/>
        </p:nvCxnSpPr>
        <p:spPr>
          <a:xfrm flipV="1">
            <a:off x="6286692" y="2492148"/>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Text Placeholder 6">
            <a:extLst>
              <a:ext uri="{FF2B5EF4-FFF2-40B4-BE49-F238E27FC236}">
                <a16:creationId xmlns:a16="http://schemas.microsoft.com/office/drawing/2014/main" id="{D0D8D330-A67F-4BB3-95DB-BCFAED2E88D5}"/>
              </a:ext>
            </a:extLst>
          </p:cNvPr>
          <p:cNvSpPr txBox="1">
            <a:spLocks/>
          </p:cNvSpPr>
          <p:nvPr/>
        </p:nvSpPr>
        <p:spPr>
          <a:xfrm>
            <a:off x="5343175" y="5342837"/>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(1,1)</a:t>
            </a:r>
            <a:endParaRPr lang="ko-KR" altLang="en-US" sz="2000" dirty="0"/>
          </a:p>
        </p:txBody>
      </p:sp>
      <p:sp>
        <p:nvSpPr>
          <p:cNvPr id="54" name="Text Placeholder 6">
            <a:extLst>
              <a:ext uri="{FF2B5EF4-FFF2-40B4-BE49-F238E27FC236}">
                <a16:creationId xmlns:a16="http://schemas.microsoft.com/office/drawing/2014/main" id="{883ECD4C-746A-40DB-A3B0-7898C8EE5190}"/>
              </a:ext>
            </a:extLst>
          </p:cNvPr>
          <p:cNvSpPr txBox="1">
            <a:spLocks/>
          </p:cNvSpPr>
          <p:nvPr/>
        </p:nvSpPr>
        <p:spPr>
          <a:xfrm>
            <a:off x="6298994" y="4475981"/>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(0,1)</a:t>
            </a:r>
            <a:endParaRPr lang="ko-KR" altLang="en-US" sz="2000" dirty="0"/>
          </a:p>
        </p:txBody>
      </p:sp>
      <p:sp>
        <p:nvSpPr>
          <p:cNvPr id="55" name="Oval 54">
            <a:extLst>
              <a:ext uri="{FF2B5EF4-FFF2-40B4-BE49-F238E27FC236}">
                <a16:creationId xmlns:a16="http://schemas.microsoft.com/office/drawing/2014/main" id="{F3790C2F-81E1-4F2A-8055-045FEA0AD8EB}"/>
              </a:ext>
            </a:extLst>
          </p:cNvPr>
          <p:cNvSpPr/>
          <p:nvPr/>
        </p:nvSpPr>
        <p:spPr>
          <a:xfrm>
            <a:off x="5101354" y="419147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Oval 55">
            <a:extLst>
              <a:ext uri="{FF2B5EF4-FFF2-40B4-BE49-F238E27FC236}">
                <a16:creationId xmlns:a16="http://schemas.microsoft.com/office/drawing/2014/main" id="{662F6E73-7235-4D83-8F8F-6A3593B374E4}"/>
              </a:ext>
            </a:extLst>
          </p:cNvPr>
          <p:cNvSpPr/>
          <p:nvPr/>
        </p:nvSpPr>
        <p:spPr>
          <a:xfrm>
            <a:off x="5101354" y="428669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Oval 56">
            <a:extLst>
              <a:ext uri="{FF2B5EF4-FFF2-40B4-BE49-F238E27FC236}">
                <a16:creationId xmlns:a16="http://schemas.microsoft.com/office/drawing/2014/main" id="{98C55EFC-B94B-4447-AAA8-9AEBBB5881A3}"/>
              </a:ext>
            </a:extLst>
          </p:cNvPr>
          <p:cNvSpPr/>
          <p:nvPr/>
        </p:nvSpPr>
        <p:spPr>
          <a:xfrm>
            <a:off x="5095296" y="386204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57">
            <a:extLst>
              <a:ext uri="{FF2B5EF4-FFF2-40B4-BE49-F238E27FC236}">
                <a16:creationId xmlns:a16="http://schemas.microsoft.com/office/drawing/2014/main" id="{A407ACC9-FF8C-4196-B3EA-6BECB9754DA6}"/>
              </a:ext>
            </a:extLst>
          </p:cNvPr>
          <p:cNvSpPr/>
          <p:nvPr/>
        </p:nvSpPr>
        <p:spPr>
          <a:xfrm>
            <a:off x="4158801" y="4259402"/>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Oval 58">
            <a:extLst>
              <a:ext uri="{FF2B5EF4-FFF2-40B4-BE49-F238E27FC236}">
                <a16:creationId xmlns:a16="http://schemas.microsoft.com/office/drawing/2014/main" id="{3EE9A69A-6CF7-4DCF-BCD4-00BD2A8C1A53}"/>
              </a:ext>
            </a:extLst>
          </p:cNvPr>
          <p:cNvSpPr/>
          <p:nvPr/>
        </p:nvSpPr>
        <p:spPr>
          <a:xfrm>
            <a:off x="4149274" y="3816043"/>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Oval 59">
            <a:extLst>
              <a:ext uri="{FF2B5EF4-FFF2-40B4-BE49-F238E27FC236}">
                <a16:creationId xmlns:a16="http://schemas.microsoft.com/office/drawing/2014/main" id="{EC00E819-B316-4748-8032-E684DC6EE393}"/>
              </a:ext>
            </a:extLst>
          </p:cNvPr>
          <p:cNvSpPr/>
          <p:nvPr/>
        </p:nvSpPr>
        <p:spPr>
          <a:xfrm>
            <a:off x="4149274" y="3663430"/>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Oval 60">
            <a:extLst>
              <a:ext uri="{FF2B5EF4-FFF2-40B4-BE49-F238E27FC236}">
                <a16:creationId xmlns:a16="http://schemas.microsoft.com/office/drawing/2014/main" id="{06356A43-3A10-4EC0-98F3-05F41EDA5146}"/>
              </a:ext>
            </a:extLst>
          </p:cNvPr>
          <p:cNvSpPr/>
          <p:nvPr/>
        </p:nvSpPr>
        <p:spPr>
          <a:xfrm>
            <a:off x="6213842" y="347334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61">
            <a:extLst>
              <a:ext uri="{FF2B5EF4-FFF2-40B4-BE49-F238E27FC236}">
                <a16:creationId xmlns:a16="http://schemas.microsoft.com/office/drawing/2014/main" id="{C31F883D-2C5A-4594-8545-761400379239}"/>
              </a:ext>
            </a:extLst>
          </p:cNvPr>
          <p:cNvSpPr/>
          <p:nvPr/>
        </p:nvSpPr>
        <p:spPr>
          <a:xfrm>
            <a:off x="6213841" y="3283648"/>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Oval 62">
            <a:extLst>
              <a:ext uri="{FF2B5EF4-FFF2-40B4-BE49-F238E27FC236}">
                <a16:creationId xmlns:a16="http://schemas.microsoft.com/office/drawing/2014/main" id="{5E1010D5-0701-4E38-94EA-BDE41C96ED59}"/>
              </a:ext>
            </a:extLst>
          </p:cNvPr>
          <p:cNvSpPr/>
          <p:nvPr/>
        </p:nvSpPr>
        <p:spPr>
          <a:xfrm>
            <a:off x="6213840" y="2844730"/>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Oval 63">
            <a:extLst>
              <a:ext uri="{FF2B5EF4-FFF2-40B4-BE49-F238E27FC236}">
                <a16:creationId xmlns:a16="http://schemas.microsoft.com/office/drawing/2014/main" id="{426218F9-E76E-4E45-9AEE-236DE6CD1850}"/>
              </a:ext>
            </a:extLst>
          </p:cNvPr>
          <p:cNvSpPr/>
          <p:nvPr/>
        </p:nvSpPr>
        <p:spPr>
          <a:xfrm>
            <a:off x="5330377" y="3571334"/>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Oval 64">
            <a:extLst>
              <a:ext uri="{FF2B5EF4-FFF2-40B4-BE49-F238E27FC236}">
                <a16:creationId xmlns:a16="http://schemas.microsoft.com/office/drawing/2014/main" id="{878E5E83-62BE-4B3E-BBBA-E7DD3B9FCCC0}"/>
              </a:ext>
            </a:extLst>
          </p:cNvPr>
          <p:cNvSpPr/>
          <p:nvPr/>
        </p:nvSpPr>
        <p:spPr>
          <a:xfrm>
            <a:off x="5330376" y="3239608"/>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Oval 65">
            <a:extLst>
              <a:ext uri="{FF2B5EF4-FFF2-40B4-BE49-F238E27FC236}">
                <a16:creationId xmlns:a16="http://schemas.microsoft.com/office/drawing/2014/main" id="{3B232C28-C081-4AEB-9FB2-A04CD2E034D3}"/>
              </a:ext>
            </a:extLst>
          </p:cNvPr>
          <p:cNvSpPr/>
          <p:nvPr/>
        </p:nvSpPr>
        <p:spPr>
          <a:xfrm>
            <a:off x="5330375" y="308648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Text Placeholder 6">
            <a:extLst>
              <a:ext uri="{FF2B5EF4-FFF2-40B4-BE49-F238E27FC236}">
                <a16:creationId xmlns:a16="http://schemas.microsoft.com/office/drawing/2014/main" id="{6FA63E72-1D13-49E5-8D2E-69C4C22C4D2F}"/>
              </a:ext>
            </a:extLst>
          </p:cNvPr>
          <p:cNvSpPr txBox="1">
            <a:spLocks/>
          </p:cNvSpPr>
          <p:nvPr/>
        </p:nvSpPr>
        <p:spPr>
          <a:xfrm>
            <a:off x="7586650" y="4904580"/>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2</a:t>
            </a:r>
          </a:p>
          <a:p>
            <a:r>
              <a:rPr lang="en-US" altLang="ko-KR" sz="1600" dirty="0"/>
              <a:t>= Drug</a:t>
            </a:r>
            <a:endParaRPr lang="ko-KR" altLang="en-US" sz="1600" dirty="0"/>
          </a:p>
        </p:txBody>
      </p:sp>
      <p:sp>
        <p:nvSpPr>
          <p:cNvPr id="94" name="Text Placeholder 6">
            <a:extLst>
              <a:ext uri="{FF2B5EF4-FFF2-40B4-BE49-F238E27FC236}">
                <a16:creationId xmlns:a16="http://schemas.microsoft.com/office/drawing/2014/main" id="{2303A0D2-F8F2-4A0B-87A2-56A46D7C5049}"/>
              </a:ext>
            </a:extLst>
          </p:cNvPr>
          <p:cNvSpPr txBox="1">
            <a:spLocks/>
          </p:cNvSpPr>
          <p:nvPr/>
        </p:nvSpPr>
        <p:spPr>
          <a:xfrm>
            <a:off x="5279495" y="5047135"/>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12</a:t>
            </a:r>
          </a:p>
        </p:txBody>
      </p:sp>
      <p:sp>
        <p:nvSpPr>
          <p:cNvPr id="38" name="Content Placeholder 2">
            <a:extLst>
              <a:ext uri="{FF2B5EF4-FFF2-40B4-BE49-F238E27FC236}">
                <a16:creationId xmlns:a16="http://schemas.microsoft.com/office/drawing/2014/main" id="{A800AD0C-B7A0-4EAF-81F6-9148B28FAB8A}"/>
              </a:ext>
            </a:extLst>
          </p:cNvPr>
          <p:cNvSpPr>
            <a:spLocks noGrp="1"/>
          </p:cNvSpPr>
          <p:nvPr>
            <p:ph idx="1"/>
          </p:nvPr>
        </p:nvSpPr>
        <p:spPr>
          <a:xfrm>
            <a:off x="304801" y="1690184"/>
            <a:ext cx="3211266" cy="3356951"/>
          </a:xfrm>
        </p:spPr>
        <p:txBody>
          <a:bodyPr/>
          <a:lstStyle/>
          <a:p>
            <a:r>
              <a:rPr lang="en-US" altLang="ko-KR" dirty="0"/>
              <a:t>Example</a:t>
            </a:r>
          </a:p>
          <a:p>
            <a:pPr lvl="1"/>
            <a:r>
              <a:rPr lang="en-US" altLang="ko-KR" dirty="0"/>
              <a:t>3 replicates for each of the four conditions (12 total)</a:t>
            </a:r>
          </a:p>
          <a:p>
            <a:endParaRPr lang="en-US" altLang="ko-KR" dirty="0"/>
          </a:p>
        </p:txBody>
      </p:sp>
    </p:spTree>
    <p:extLst>
      <p:ext uri="{BB962C8B-B14F-4D97-AF65-F5344CB8AC3E}">
        <p14:creationId xmlns:p14="http://schemas.microsoft.com/office/powerpoint/2010/main" val="181786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07BB-1793-4389-8C09-02BADD65FBEF}"/>
              </a:ext>
            </a:extLst>
          </p:cNvPr>
          <p:cNvSpPr>
            <a:spLocks noGrp="1"/>
          </p:cNvSpPr>
          <p:nvPr>
            <p:ph type="title"/>
          </p:nvPr>
        </p:nvSpPr>
        <p:spPr/>
        <p:txBody>
          <a:bodyPr/>
          <a:lstStyle/>
          <a:p>
            <a:r>
              <a:rPr lang="en-US" altLang="ko-KR" dirty="0"/>
              <a:t>Introduction</a:t>
            </a:r>
            <a:endParaRPr lang="ko-KR" altLang="en-US" dirty="0"/>
          </a:p>
        </p:txBody>
      </p:sp>
      <p:sp>
        <p:nvSpPr>
          <p:cNvPr id="3" name="Content Placeholder 2">
            <a:extLst>
              <a:ext uri="{FF2B5EF4-FFF2-40B4-BE49-F238E27FC236}">
                <a16:creationId xmlns:a16="http://schemas.microsoft.com/office/drawing/2014/main" id="{D98D6C4F-918E-4C1E-A3D6-028CFD73CEB5}"/>
              </a:ext>
            </a:extLst>
          </p:cNvPr>
          <p:cNvSpPr>
            <a:spLocks noGrp="1"/>
          </p:cNvSpPr>
          <p:nvPr>
            <p:ph idx="1"/>
          </p:nvPr>
        </p:nvSpPr>
        <p:spPr/>
        <p:txBody>
          <a:bodyPr/>
          <a:lstStyle/>
          <a:p>
            <a:r>
              <a:rPr lang="en-US" altLang="ko-KR" dirty="0"/>
              <a:t>Many measurement devices in biotechnology are based on massively parallel sampling and counting of molecules.</a:t>
            </a:r>
          </a:p>
          <a:p>
            <a:pPr lvl="1"/>
            <a:r>
              <a:rPr lang="en-US" altLang="ko-KR" dirty="0"/>
              <a:t>DNA sequencing</a:t>
            </a:r>
          </a:p>
          <a:p>
            <a:pPr lvl="2"/>
            <a:r>
              <a:rPr lang="en-US" altLang="ko-KR" dirty="0"/>
              <a:t>Genome sequencing</a:t>
            </a:r>
          </a:p>
          <a:p>
            <a:pPr lvl="2"/>
            <a:r>
              <a:rPr lang="en-US" altLang="ko-KR" dirty="0"/>
              <a:t>Polymorphism analysis</a:t>
            </a:r>
          </a:p>
          <a:p>
            <a:pPr lvl="2"/>
            <a:r>
              <a:rPr lang="en-US" altLang="ko-KR" dirty="0"/>
              <a:t>ChIP-seq</a:t>
            </a:r>
          </a:p>
          <a:p>
            <a:pPr lvl="2"/>
            <a:r>
              <a:rPr lang="en-US" altLang="ko-KR" dirty="0"/>
              <a:t>HiC</a:t>
            </a:r>
          </a:p>
          <a:p>
            <a:pPr lvl="2"/>
            <a:r>
              <a:rPr lang="en-US" altLang="ko-KR" dirty="0"/>
              <a:t>etc.</a:t>
            </a:r>
          </a:p>
          <a:p>
            <a:pPr lvl="1"/>
            <a:r>
              <a:rPr lang="en-US" altLang="ko-KR" dirty="0"/>
              <a:t>RNA sequencing (RNA-seq)</a:t>
            </a:r>
          </a:p>
          <a:p>
            <a:pPr lvl="2"/>
            <a:r>
              <a:rPr lang="en-US" altLang="ko-KR" dirty="0"/>
              <a:t>Differential gene expression (DGE) analysis</a:t>
            </a:r>
          </a:p>
          <a:p>
            <a:pPr lvl="2"/>
            <a:r>
              <a:rPr lang="en-US" altLang="ko-KR" dirty="0"/>
              <a:t>etc.</a:t>
            </a:r>
          </a:p>
          <a:p>
            <a:r>
              <a:rPr lang="en-US" altLang="ko-KR" dirty="0"/>
              <a:t>Ideally, we might want to sequence and count all molecules of interest in the sample. Generally, this is not possible (the biochemical protocols are not 100% efficient) and is often not even necessary.</a:t>
            </a:r>
          </a:p>
          <a:p>
            <a:r>
              <a:rPr lang="en-US" altLang="ko-KR" dirty="0"/>
              <a:t>Instead, we sequence and count a </a:t>
            </a:r>
            <a:r>
              <a:rPr lang="en-US" altLang="ko-KR" b="1" dirty="0"/>
              <a:t>statistical sample</a:t>
            </a:r>
            <a:r>
              <a:rPr lang="en-US" altLang="ko-KR" dirty="0"/>
              <a:t>.</a:t>
            </a:r>
          </a:p>
          <a:p>
            <a:pPr lvl="1"/>
            <a:r>
              <a:rPr lang="en-US" altLang="ko-KR" dirty="0"/>
              <a:t>This sampling nature of the data is important when it comes to analyzing them.</a:t>
            </a:r>
          </a:p>
          <a:p>
            <a:pPr lvl="1"/>
            <a:r>
              <a:rPr lang="en-US" altLang="ko-KR" dirty="0"/>
              <a:t>We hope that the sampling is </a:t>
            </a:r>
            <a:r>
              <a:rPr lang="en-US" altLang="ko-KR" b="1" dirty="0"/>
              <a:t>sufficiently representative </a:t>
            </a:r>
            <a:r>
              <a:rPr lang="en-US" altLang="ko-KR" dirty="0"/>
              <a:t>for us to identify interesting trends and patterns.</a:t>
            </a:r>
          </a:p>
          <a:p>
            <a:pPr lvl="1"/>
            <a:endParaRPr lang="ko-KR" altLang="en-US" dirty="0"/>
          </a:p>
        </p:txBody>
      </p:sp>
      <p:sp>
        <p:nvSpPr>
          <p:cNvPr id="4" name="Slide Number Placeholder 3">
            <a:extLst>
              <a:ext uri="{FF2B5EF4-FFF2-40B4-BE49-F238E27FC236}">
                <a16:creationId xmlns:a16="http://schemas.microsoft.com/office/drawing/2014/main" id="{B6E157EF-BD89-4CD3-939F-05EDDFA039C2}"/>
              </a:ext>
            </a:extLst>
          </p:cNvPr>
          <p:cNvSpPr>
            <a:spLocks noGrp="1"/>
          </p:cNvSpPr>
          <p:nvPr>
            <p:ph type="sldNum" sz="quarter" idx="12"/>
          </p:nvPr>
        </p:nvSpPr>
        <p:spPr/>
        <p:txBody>
          <a:bodyPr/>
          <a:lstStyle/>
          <a:p>
            <a:fld id="{42CADE6C-03C8-4274-B5C9-2F7081769CC6}" type="slidenum">
              <a:rPr lang="en-US" smtClean="0"/>
              <a:t>2</a:t>
            </a:fld>
            <a:endParaRPr lang="en-US"/>
          </a:p>
        </p:txBody>
      </p:sp>
      <p:sp>
        <p:nvSpPr>
          <p:cNvPr id="5" name="Text Placeholder 4">
            <a:extLst>
              <a:ext uri="{FF2B5EF4-FFF2-40B4-BE49-F238E27FC236}">
                <a16:creationId xmlns:a16="http://schemas.microsoft.com/office/drawing/2014/main" id="{0437C80D-F8B2-4C36-B2DB-31C98C6AC9BD}"/>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16405CD8-7A35-462A-84B9-AB0D6F50E6F1}"/>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F962C5DE-9F0A-422E-94D2-F70FB4F4CF65}"/>
              </a:ext>
            </a:extLst>
          </p:cNvPr>
          <p:cNvSpPr>
            <a:spLocks noGrp="1"/>
          </p:cNvSpPr>
          <p:nvPr>
            <p:ph type="body" sz="quarter" idx="15"/>
          </p:nvPr>
        </p:nvSpPr>
        <p:spPr/>
        <p:txBody>
          <a:bodyPr/>
          <a:lstStyle/>
          <a:p>
            <a:endParaRPr lang="ko-KR" altLang="en-US"/>
          </a:p>
        </p:txBody>
      </p:sp>
      <p:pic>
        <p:nvPicPr>
          <p:cNvPr id="8" name="Picture 7">
            <a:extLst>
              <a:ext uri="{FF2B5EF4-FFF2-40B4-BE49-F238E27FC236}">
                <a16:creationId xmlns:a16="http://schemas.microsoft.com/office/drawing/2014/main" id="{1222CBA1-3FF4-48F9-84F9-8CCDDDB6CE54}"/>
              </a:ext>
            </a:extLst>
          </p:cNvPr>
          <p:cNvPicPr>
            <a:picLocks noChangeAspect="1"/>
          </p:cNvPicPr>
          <p:nvPr/>
        </p:nvPicPr>
        <p:blipFill>
          <a:blip r:embed="rId2"/>
          <a:stretch>
            <a:fillRect/>
          </a:stretch>
        </p:blipFill>
        <p:spPr>
          <a:xfrm>
            <a:off x="5925823" y="2001246"/>
            <a:ext cx="3569868" cy="1770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604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838EB50-8F4C-4347-B6C2-4F3CA6D2397B}"/>
              </a:ext>
            </a:extLst>
          </p:cNvPr>
          <p:cNvCxnSpPr>
            <a:cxnSpLocks/>
          </p:cNvCxnSpPr>
          <p:nvPr/>
        </p:nvCxnSpPr>
        <p:spPr>
          <a:xfrm>
            <a:off x="4231652" y="5097156"/>
            <a:ext cx="1171575" cy="24351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8.7 – Multi-factor designs and linear models</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20</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dirty="0"/>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a:xfrm>
            <a:off x="4482831" y="1753106"/>
            <a:ext cx="3523800" cy="512273"/>
          </a:xfrm>
        </p:spPr>
        <p:txBody>
          <a:bodyPr>
            <a:normAutofit/>
          </a:bodyPr>
          <a:lstStyle/>
          <a:p>
            <a:r>
              <a:rPr lang="en-US" altLang="ko-KR" sz="2000" dirty="0"/>
              <a:t>y</a:t>
            </a:r>
            <a:r>
              <a:rPr lang="en-US" altLang="ko-KR" sz="1800" dirty="0"/>
              <a:t> </a:t>
            </a:r>
            <a:r>
              <a:rPr lang="en-US" altLang="ko-KR" sz="1600" dirty="0"/>
              <a:t>= log2(gene expression) </a:t>
            </a:r>
            <a:endParaRPr lang="ko-KR" altLang="en-US" sz="1800" dirty="0"/>
          </a:p>
        </p:txBody>
      </p:sp>
      <p:cxnSp>
        <p:nvCxnSpPr>
          <p:cNvPr id="11" name="Straight Arrow Connector 10">
            <a:extLst>
              <a:ext uri="{FF2B5EF4-FFF2-40B4-BE49-F238E27FC236}">
                <a16:creationId xmlns:a16="http://schemas.microsoft.com/office/drawing/2014/main" id="{84B0846E-EBB9-4C69-8111-C70246DAD8B3}"/>
              </a:ext>
            </a:extLst>
          </p:cNvPr>
          <p:cNvCxnSpPr>
            <a:cxnSpLocks/>
          </p:cNvCxnSpPr>
          <p:nvPr/>
        </p:nvCxnSpPr>
        <p:spPr>
          <a:xfrm>
            <a:off x="5151552" y="4584882"/>
            <a:ext cx="3000778" cy="5122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7B6EBC-93F3-40BB-AA0D-9528D8AEF914}"/>
              </a:ext>
            </a:extLst>
          </p:cNvPr>
          <p:cNvCxnSpPr>
            <a:cxnSpLocks/>
          </p:cNvCxnSpPr>
          <p:nvPr/>
        </p:nvCxnSpPr>
        <p:spPr>
          <a:xfrm flipH="1">
            <a:off x="3116690" y="4584882"/>
            <a:ext cx="2064336" cy="1107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DC14AF-D2E1-4052-9219-AA7D26F6EA2A}"/>
              </a:ext>
            </a:extLst>
          </p:cNvPr>
          <p:cNvCxnSpPr>
            <a:cxnSpLocks/>
          </p:cNvCxnSpPr>
          <p:nvPr/>
        </p:nvCxnSpPr>
        <p:spPr>
          <a:xfrm flipV="1">
            <a:off x="5168146" y="2215170"/>
            <a:ext cx="0" cy="23697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F8F1DA30-9E08-4DC8-8692-1DD87BB20055}"/>
              </a:ext>
            </a:extLst>
          </p:cNvPr>
          <p:cNvSpPr txBox="1">
            <a:spLocks/>
          </p:cNvSpPr>
          <p:nvPr/>
        </p:nvSpPr>
        <p:spPr>
          <a:xfrm>
            <a:off x="2135079" y="5523816"/>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a:t>
            </a:r>
          </a:p>
          <a:p>
            <a:r>
              <a:rPr lang="en-US" altLang="ko-KR" sz="1600" dirty="0"/>
              <a:t>= siRNA</a:t>
            </a:r>
            <a:endParaRPr lang="ko-KR" altLang="en-US" sz="1600" dirty="0"/>
          </a:p>
        </p:txBody>
      </p:sp>
      <p:cxnSp>
        <p:nvCxnSpPr>
          <p:cNvPr id="33" name="Straight Connector 32">
            <a:extLst>
              <a:ext uri="{FF2B5EF4-FFF2-40B4-BE49-F238E27FC236}">
                <a16:creationId xmlns:a16="http://schemas.microsoft.com/office/drawing/2014/main" id="{41255618-6DD0-4AFD-A553-7EEAAA068B22}"/>
              </a:ext>
            </a:extLst>
          </p:cNvPr>
          <p:cNvCxnSpPr>
            <a:cxnSpLocks/>
          </p:cNvCxnSpPr>
          <p:nvPr/>
        </p:nvCxnSpPr>
        <p:spPr>
          <a:xfrm flipV="1">
            <a:off x="5403227" y="4792188"/>
            <a:ext cx="883465" cy="543227"/>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Text Placeholder 6">
            <a:extLst>
              <a:ext uri="{FF2B5EF4-FFF2-40B4-BE49-F238E27FC236}">
                <a16:creationId xmlns:a16="http://schemas.microsoft.com/office/drawing/2014/main" id="{10A210FF-210C-493E-8D94-24C3F5928BEB}"/>
              </a:ext>
            </a:extLst>
          </p:cNvPr>
          <p:cNvSpPr txBox="1">
            <a:spLocks/>
          </p:cNvSpPr>
          <p:nvPr/>
        </p:nvSpPr>
        <p:spPr>
          <a:xfrm>
            <a:off x="3815622" y="4798745"/>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(1,0)</a:t>
            </a:r>
            <a:endParaRPr lang="ko-KR" altLang="en-US" sz="2000" dirty="0"/>
          </a:p>
        </p:txBody>
      </p:sp>
      <p:cxnSp>
        <p:nvCxnSpPr>
          <p:cNvPr id="47" name="Straight Connector 46">
            <a:extLst>
              <a:ext uri="{FF2B5EF4-FFF2-40B4-BE49-F238E27FC236}">
                <a16:creationId xmlns:a16="http://schemas.microsoft.com/office/drawing/2014/main" id="{32CC3874-598C-42F9-A83C-A793EB4D9756}"/>
              </a:ext>
            </a:extLst>
          </p:cNvPr>
          <p:cNvCxnSpPr>
            <a:cxnSpLocks/>
          </p:cNvCxnSpPr>
          <p:nvPr/>
        </p:nvCxnSpPr>
        <p:spPr>
          <a:xfrm flipV="1">
            <a:off x="4231652" y="2797116"/>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1447C42-3097-4EAB-AFF0-915432C790A8}"/>
              </a:ext>
            </a:extLst>
          </p:cNvPr>
          <p:cNvCxnSpPr>
            <a:cxnSpLocks/>
          </p:cNvCxnSpPr>
          <p:nvPr/>
        </p:nvCxnSpPr>
        <p:spPr>
          <a:xfrm flipV="1">
            <a:off x="5403227" y="3035375"/>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0E2142C-C7EF-4D6F-897C-45727DAC142E}"/>
              </a:ext>
            </a:extLst>
          </p:cNvPr>
          <p:cNvCxnSpPr>
            <a:cxnSpLocks/>
          </p:cNvCxnSpPr>
          <p:nvPr/>
        </p:nvCxnSpPr>
        <p:spPr>
          <a:xfrm flipV="1">
            <a:off x="6286692" y="2492148"/>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Text Placeholder 6">
            <a:extLst>
              <a:ext uri="{FF2B5EF4-FFF2-40B4-BE49-F238E27FC236}">
                <a16:creationId xmlns:a16="http://schemas.microsoft.com/office/drawing/2014/main" id="{D0D8D330-A67F-4BB3-95DB-BCFAED2E88D5}"/>
              </a:ext>
            </a:extLst>
          </p:cNvPr>
          <p:cNvSpPr txBox="1">
            <a:spLocks/>
          </p:cNvSpPr>
          <p:nvPr/>
        </p:nvSpPr>
        <p:spPr>
          <a:xfrm>
            <a:off x="5343175" y="5342837"/>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(1,1)</a:t>
            </a:r>
            <a:endParaRPr lang="ko-KR" altLang="en-US" sz="2000" dirty="0"/>
          </a:p>
        </p:txBody>
      </p:sp>
      <p:sp>
        <p:nvSpPr>
          <p:cNvPr id="54" name="Text Placeholder 6">
            <a:extLst>
              <a:ext uri="{FF2B5EF4-FFF2-40B4-BE49-F238E27FC236}">
                <a16:creationId xmlns:a16="http://schemas.microsoft.com/office/drawing/2014/main" id="{883ECD4C-746A-40DB-A3B0-7898C8EE5190}"/>
              </a:ext>
            </a:extLst>
          </p:cNvPr>
          <p:cNvSpPr txBox="1">
            <a:spLocks/>
          </p:cNvSpPr>
          <p:nvPr/>
        </p:nvSpPr>
        <p:spPr>
          <a:xfrm>
            <a:off x="6298994" y="4475981"/>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(0,1)</a:t>
            </a:r>
            <a:endParaRPr lang="ko-KR" altLang="en-US" sz="2000" dirty="0"/>
          </a:p>
        </p:txBody>
      </p:sp>
      <p:sp>
        <p:nvSpPr>
          <p:cNvPr id="55" name="Oval 54">
            <a:extLst>
              <a:ext uri="{FF2B5EF4-FFF2-40B4-BE49-F238E27FC236}">
                <a16:creationId xmlns:a16="http://schemas.microsoft.com/office/drawing/2014/main" id="{F3790C2F-81E1-4F2A-8055-045FEA0AD8EB}"/>
              </a:ext>
            </a:extLst>
          </p:cNvPr>
          <p:cNvSpPr/>
          <p:nvPr/>
        </p:nvSpPr>
        <p:spPr>
          <a:xfrm>
            <a:off x="5101354" y="419147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Oval 55">
            <a:extLst>
              <a:ext uri="{FF2B5EF4-FFF2-40B4-BE49-F238E27FC236}">
                <a16:creationId xmlns:a16="http://schemas.microsoft.com/office/drawing/2014/main" id="{662F6E73-7235-4D83-8F8F-6A3593B374E4}"/>
              </a:ext>
            </a:extLst>
          </p:cNvPr>
          <p:cNvSpPr/>
          <p:nvPr/>
        </p:nvSpPr>
        <p:spPr>
          <a:xfrm>
            <a:off x="5101354" y="428669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Oval 56">
            <a:extLst>
              <a:ext uri="{FF2B5EF4-FFF2-40B4-BE49-F238E27FC236}">
                <a16:creationId xmlns:a16="http://schemas.microsoft.com/office/drawing/2014/main" id="{98C55EFC-B94B-4447-AAA8-9AEBBB5881A3}"/>
              </a:ext>
            </a:extLst>
          </p:cNvPr>
          <p:cNvSpPr/>
          <p:nvPr/>
        </p:nvSpPr>
        <p:spPr>
          <a:xfrm>
            <a:off x="5095296" y="386204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57">
            <a:extLst>
              <a:ext uri="{FF2B5EF4-FFF2-40B4-BE49-F238E27FC236}">
                <a16:creationId xmlns:a16="http://schemas.microsoft.com/office/drawing/2014/main" id="{A407ACC9-FF8C-4196-B3EA-6BECB9754DA6}"/>
              </a:ext>
            </a:extLst>
          </p:cNvPr>
          <p:cNvSpPr/>
          <p:nvPr/>
        </p:nvSpPr>
        <p:spPr>
          <a:xfrm>
            <a:off x="4158801" y="4259402"/>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Oval 58">
            <a:extLst>
              <a:ext uri="{FF2B5EF4-FFF2-40B4-BE49-F238E27FC236}">
                <a16:creationId xmlns:a16="http://schemas.microsoft.com/office/drawing/2014/main" id="{3EE9A69A-6CF7-4DCF-BCD4-00BD2A8C1A53}"/>
              </a:ext>
            </a:extLst>
          </p:cNvPr>
          <p:cNvSpPr/>
          <p:nvPr/>
        </p:nvSpPr>
        <p:spPr>
          <a:xfrm>
            <a:off x="4149274" y="3816043"/>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Oval 59">
            <a:extLst>
              <a:ext uri="{FF2B5EF4-FFF2-40B4-BE49-F238E27FC236}">
                <a16:creationId xmlns:a16="http://schemas.microsoft.com/office/drawing/2014/main" id="{EC00E819-B316-4748-8032-E684DC6EE393}"/>
              </a:ext>
            </a:extLst>
          </p:cNvPr>
          <p:cNvSpPr/>
          <p:nvPr/>
        </p:nvSpPr>
        <p:spPr>
          <a:xfrm>
            <a:off x="4149274" y="3663430"/>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Oval 60">
            <a:extLst>
              <a:ext uri="{FF2B5EF4-FFF2-40B4-BE49-F238E27FC236}">
                <a16:creationId xmlns:a16="http://schemas.microsoft.com/office/drawing/2014/main" id="{06356A43-3A10-4EC0-98F3-05F41EDA5146}"/>
              </a:ext>
            </a:extLst>
          </p:cNvPr>
          <p:cNvSpPr/>
          <p:nvPr/>
        </p:nvSpPr>
        <p:spPr>
          <a:xfrm>
            <a:off x="6213842" y="347334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61">
            <a:extLst>
              <a:ext uri="{FF2B5EF4-FFF2-40B4-BE49-F238E27FC236}">
                <a16:creationId xmlns:a16="http://schemas.microsoft.com/office/drawing/2014/main" id="{C31F883D-2C5A-4594-8545-761400379239}"/>
              </a:ext>
            </a:extLst>
          </p:cNvPr>
          <p:cNvSpPr/>
          <p:nvPr/>
        </p:nvSpPr>
        <p:spPr>
          <a:xfrm>
            <a:off x="6213841" y="3283648"/>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Oval 62">
            <a:extLst>
              <a:ext uri="{FF2B5EF4-FFF2-40B4-BE49-F238E27FC236}">
                <a16:creationId xmlns:a16="http://schemas.microsoft.com/office/drawing/2014/main" id="{5E1010D5-0701-4E38-94EA-BDE41C96ED59}"/>
              </a:ext>
            </a:extLst>
          </p:cNvPr>
          <p:cNvSpPr/>
          <p:nvPr/>
        </p:nvSpPr>
        <p:spPr>
          <a:xfrm>
            <a:off x="6213840" y="2844730"/>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Oval 63">
            <a:extLst>
              <a:ext uri="{FF2B5EF4-FFF2-40B4-BE49-F238E27FC236}">
                <a16:creationId xmlns:a16="http://schemas.microsoft.com/office/drawing/2014/main" id="{426218F9-E76E-4E45-9AEE-236DE6CD1850}"/>
              </a:ext>
            </a:extLst>
          </p:cNvPr>
          <p:cNvSpPr/>
          <p:nvPr/>
        </p:nvSpPr>
        <p:spPr>
          <a:xfrm>
            <a:off x="5330377" y="3571334"/>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Oval 64">
            <a:extLst>
              <a:ext uri="{FF2B5EF4-FFF2-40B4-BE49-F238E27FC236}">
                <a16:creationId xmlns:a16="http://schemas.microsoft.com/office/drawing/2014/main" id="{878E5E83-62BE-4B3E-BBBA-E7DD3B9FCCC0}"/>
              </a:ext>
            </a:extLst>
          </p:cNvPr>
          <p:cNvSpPr/>
          <p:nvPr/>
        </p:nvSpPr>
        <p:spPr>
          <a:xfrm>
            <a:off x="5330376" y="3239608"/>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Oval 65">
            <a:extLst>
              <a:ext uri="{FF2B5EF4-FFF2-40B4-BE49-F238E27FC236}">
                <a16:creationId xmlns:a16="http://schemas.microsoft.com/office/drawing/2014/main" id="{3B232C28-C081-4AEB-9FB2-A04CD2E034D3}"/>
              </a:ext>
            </a:extLst>
          </p:cNvPr>
          <p:cNvSpPr/>
          <p:nvPr/>
        </p:nvSpPr>
        <p:spPr>
          <a:xfrm>
            <a:off x="5330375" y="308648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8" name="Straight Connector 67">
            <a:extLst>
              <a:ext uri="{FF2B5EF4-FFF2-40B4-BE49-F238E27FC236}">
                <a16:creationId xmlns:a16="http://schemas.microsoft.com/office/drawing/2014/main" id="{CE9C2A23-6D51-43CB-80D0-2607BDA96A06}"/>
              </a:ext>
            </a:extLst>
          </p:cNvPr>
          <p:cNvCxnSpPr>
            <a:cxnSpLocks/>
          </p:cNvCxnSpPr>
          <p:nvPr/>
        </p:nvCxnSpPr>
        <p:spPr>
          <a:xfrm>
            <a:off x="5177673" y="4172874"/>
            <a:ext cx="1109016" cy="16699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7AC6360-7F4D-43B2-9FA7-6B9BA344E560}"/>
              </a:ext>
            </a:extLst>
          </p:cNvPr>
          <p:cNvCxnSpPr>
            <a:cxnSpLocks/>
          </p:cNvCxnSpPr>
          <p:nvPr/>
        </p:nvCxnSpPr>
        <p:spPr>
          <a:xfrm flipV="1">
            <a:off x="4230039" y="4167960"/>
            <a:ext cx="929810" cy="46292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57CA388-94A0-48C7-8F55-90C304159500}"/>
              </a:ext>
            </a:extLst>
          </p:cNvPr>
          <p:cNvCxnSpPr>
            <a:cxnSpLocks/>
          </p:cNvCxnSpPr>
          <p:nvPr/>
        </p:nvCxnSpPr>
        <p:spPr>
          <a:xfrm>
            <a:off x="4233266" y="4637220"/>
            <a:ext cx="1169958" cy="221003"/>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DD72BF7-19CA-448F-AFA1-7A78FD507A3D}"/>
              </a:ext>
            </a:extLst>
          </p:cNvPr>
          <p:cNvCxnSpPr>
            <a:cxnSpLocks/>
          </p:cNvCxnSpPr>
          <p:nvPr/>
        </p:nvCxnSpPr>
        <p:spPr>
          <a:xfrm flipV="1">
            <a:off x="5411521" y="4332093"/>
            <a:ext cx="875168" cy="51971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9" name="Text Placeholder 6">
            <a:extLst>
              <a:ext uri="{FF2B5EF4-FFF2-40B4-BE49-F238E27FC236}">
                <a16:creationId xmlns:a16="http://schemas.microsoft.com/office/drawing/2014/main" id="{D4BFFF72-A873-429D-AE88-2AA2DE436C59}"/>
              </a:ext>
            </a:extLst>
          </p:cNvPr>
          <p:cNvSpPr txBox="1">
            <a:spLocks/>
          </p:cNvSpPr>
          <p:nvPr/>
        </p:nvSpPr>
        <p:spPr>
          <a:xfrm>
            <a:off x="4594528" y="3916875"/>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rgbClr val="FF0000"/>
                </a:solidFill>
              </a:rPr>
              <a:t>β</a:t>
            </a:r>
            <a:r>
              <a:rPr lang="en-US" altLang="ko-KR" sz="2000" baseline="-25000" dirty="0">
                <a:solidFill>
                  <a:srgbClr val="FF0000"/>
                </a:solidFill>
              </a:rPr>
              <a:t>0</a:t>
            </a:r>
            <a:endParaRPr lang="ko-KR" altLang="en-US" sz="2000" baseline="-25000" dirty="0">
              <a:solidFill>
                <a:srgbClr val="FF0000"/>
              </a:solidFill>
            </a:endParaRPr>
          </a:p>
        </p:txBody>
      </p:sp>
      <p:sp>
        <p:nvSpPr>
          <p:cNvPr id="84" name="Text Placeholder 6">
            <a:extLst>
              <a:ext uri="{FF2B5EF4-FFF2-40B4-BE49-F238E27FC236}">
                <a16:creationId xmlns:a16="http://schemas.microsoft.com/office/drawing/2014/main" id="{6FA63E72-1D13-49E5-8D2E-69C4C22C4D2F}"/>
              </a:ext>
            </a:extLst>
          </p:cNvPr>
          <p:cNvSpPr txBox="1">
            <a:spLocks/>
          </p:cNvSpPr>
          <p:nvPr/>
        </p:nvSpPr>
        <p:spPr>
          <a:xfrm>
            <a:off x="7586650" y="4904580"/>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2</a:t>
            </a:r>
          </a:p>
          <a:p>
            <a:r>
              <a:rPr lang="en-US" altLang="ko-KR" sz="1600" dirty="0"/>
              <a:t>= Drug</a:t>
            </a:r>
            <a:endParaRPr lang="ko-KR" altLang="en-US" sz="1600" dirty="0"/>
          </a:p>
        </p:txBody>
      </p:sp>
      <p:sp>
        <p:nvSpPr>
          <p:cNvPr id="86" name="Multiplication Sign 85">
            <a:extLst>
              <a:ext uri="{FF2B5EF4-FFF2-40B4-BE49-F238E27FC236}">
                <a16:creationId xmlns:a16="http://schemas.microsoft.com/office/drawing/2014/main" id="{C7B99141-A41F-4F04-AF06-C3523A0E626B}"/>
              </a:ext>
            </a:extLst>
          </p:cNvPr>
          <p:cNvSpPr/>
          <p:nvPr/>
        </p:nvSpPr>
        <p:spPr>
          <a:xfrm>
            <a:off x="5058657" y="4051472"/>
            <a:ext cx="199527" cy="210119"/>
          </a:xfrm>
          <a:prstGeom prst="mathMultiply">
            <a:avLst/>
          </a:prstGeom>
          <a:solidFill>
            <a:srgbClr val="FF0000">
              <a:alpha val="70000"/>
            </a:srgbClr>
          </a:solidFill>
          <a:ln w="127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Text Placeholder 6">
            <a:extLst>
              <a:ext uri="{FF2B5EF4-FFF2-40B4-BE49-F238E27FC236}">
                <a16:creationId xmlns:a16="http://schemas.microsoft.com/office/drawing/2014/main" id="{2303A0D2-F8F2-4A0B-87A2-56A46D7C5049}"/>
              </a:ext>
            </a:extLst>
          </p:cNvPr>
          <p:cNvSpPr txBox="1">
            <a:spLocks/>
          </p:cNvSpPr>
          <p:nvPr/>
        </p:nvSpPr>
        <p:spPr>
          <a:xfrm>
            <a:off x="5279495" y="5047135"/>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12</a:t>
            </a:r>
          </a:p>
        </p:txBody>
      </p:sp>
      <p:pic>
        <p:nvPicPr>
          <p:cNvPr id="40" name="Picture 39">
            <a:extLst>
              <a:ext uri="{FF2B5EF4-FFF2-40B4-BE49-F238E27FC236}">
                <a16:creationId xmlns:a16="http://schemas.microsoft.com/office/drawing/2014/main" id="{AA8D6D15-AA7E-4E22-863F-F6AF378469DF}"/>
              </a:ext>
            </a:extLst>
          </p:cNvPr>
          <p:cNvPicPr>
            <a:picLocks noChangeAspect="1"/>
          </p:cNvPicPr>
          <p:nvPr/>
        </p:nvPicPr>
        <p:blipFill>
          <a:blip r:embed="rId2"/>
          <a:stretch>
            <a:fillRect/>
          </a:stretch>
        </p:blipFill>
        <p:spPr>
          <a:xfrm>
            <a:off x="302060" y="1106203"/>
            <a:ext cx="5542899" cy="491338"/>
          </a:xfrm>
          <a:prstGeom prst="rect">
            <a:avLst/>
          </a:prstGeom>
        </p:spPr>
      </p:pic>
      <p:pic>
        <p:nvPicPr>
          <p:cNvPr id="8" name="Picture 7">
            <a:extLst>
              <a:ext uri="{FF2B5EF4-FFF2-40B4-BE49-F238E27FC236}">
                <a16:creationId xmlns:a16="http://schemas.microsoft.com/office/drawing/2014/main" id="{779543DE-D86C-4BF9-91EE-9919EDFE11CD}"/>
              </a:ext>
            </a:extLst>
          </p:cNvPr>
          <p:cNvPicPr>
            <a:picLocks noChangeAspect="1"/>
          </p:cNvPicPr>
          <p:nvPr/>
        </p:nvPicPr>
        <p:blipFill>
          <a:blip r:embed="rId3"/>
          <a:stretch>
            <a:fillRect/>
          </a:stretch>
        </p:blipFill>
        <p:spPr>
          <a:xfrm>
            <a:off x="7316773" y="2492148"/>
            <a:ext cx="2798845" cy="1100878"/>
          </a:xfrm>
          <a:prstGeom prst="rect">
            <a:avLst/>
          </a:prstGeom>
        </p:spPr>
      </p:pic>
      <p:sp>
        <p:nvSpPr>
          <p:cNvPr id="46" name="Content Placeholder 2">
            <a:extLst>
              <a:ext uri="{FF2B5EF4-FFF2-40B4-BE49-F238E27FC236}">
                <a16:creationId xmlns:a16="http://schemas.microsoft.com/office/drawing/2014/main" id="{C20D1912-6BBE-44D5-A8F3-B50FA7B72949}"/>
              </a:ext>
            </a:extLst>
          </p:cNvPr>
          <p:cNvSpPr>
            <a:spLocks noGrp="1"/>
          </p:cNvSpPr>
          <p:nvPr>
            <p:ph idx="1"/>
          </p:nvPr>
        </p:nvSpPr>
        <p:spPr>
          <a:xfrm>
            <a:off x="304801" y="1690184"/>
            <a:ext cx="2984299" cy="3833631"/>
          </a:xfrm>
        </p:spPr>
        <p:txBody>
          <a:bodyPr>
            <a:normAutofit fontScale="92500" lnSpcReduction="10000"/>
          </a:bodyPr>
          <a:lstStyle/>
          <a:p>
            <a:r>
              <a:rPr lang="en-US" altLang="ko-KR" b="1" dirty="0"/>
              <a:t>On additional modeling component </a:t>
            </a:r>
            <a:r>
              <a:rPr lang="en-US" altLang="ko-KR" dirty="0"/>
              <a:t>is needed</a:t>
            </a:r>
          </a:p>
          <a:p>
            <a:r>
              <a:rPr lang="en-US" altLang="ko-KR" dirty="0"/>
              <a:t>We now have more variables (12 </a:t>
            </a:r>
            <a:r>
              <a:rPr lang="el-GR" altLang="ko-KR" i="1" dirty="0"/>
              <a:t>ε</a:t>
            </a:r>
            <a:r>
              <a:rPr lang="en-US" altLang="ko-KR" i="1" dirty="0"/>
              <a:t>s</a:t>
            </a:r>
            <a:r>
              <a:rPr lang="en-US" altLang="ko-KR" dirty="0"/>
              <a:t>, 4 </a:t>
            </a:r>
            <a:r>
              <a:rPr lang="el-GR" altLang="ko-KR" i="1" dirty="0"/>
              <a:t>β</a:t>
            </a:r>
            <a:r>
              <a:rPr lang="en-US" altLang="ko-KR" dirty="0"/>
              <a:t>s) than equations (12, one for each </a:t>
            </a:r>
            <a:r>
              <a:rPr lang="en-US" altLang="ko-KR" i="1" dirty="0"/>
              <a:t>j</a:t>
            </a:r>
            <a:r>
              <a:rPr lang="en-US" altLang="ko-KR" dirty="0"/>
              <a:t>).</a:t>
            </a:r>
          </a:p>
          <a:p>
            <a:r>
              <a:rPr lang="en-US" altLang="ko-KR" dirty="0"/>
              <a:t>To fix this, we </a:t>
            </a:r>
            <a:r>
              <a:rPr lang="en-US" altLang="ko-KR" b="1" dirty="0"/>
              <a:t>require the </a:t>
            </a:r>
            <a:r>
              <a:rPr lang="el-GR" altLang="ko-KR" b="1" i="1" dirty="0"/>
              <a:t>ε</a:t>
            </a:r>
            <a:r>
              <a:rPr lang="en-US" altLang="ko-KR" b="1" i="1" baseline="-25000" dirty="0"/>
              <a:t>j</a:t>
            </a:r>
            <a:r>
              <a:rPr lang="en-US" altLang="ko-KR" b="1" dirty="0"/>
              <a:t> to be small</a:t>
            </a:r>
            <a:r>
              <a:rPr lang="en-US" altLang="ko-KR" dirty="0"/>
              <a:t>.</a:t>
            </a:r>
          </a:p>
          <a:p>
            <a:r>
              <a:rPr lang="en-US" altLang="ko-KR" dirty="0"/>
              <a:t>One popular way is to </a:t>
            </a:r>
            <a:r>
              <a:rPr lang="en-US" altLang="ko-KR" b="1" dirty="0"/>
              <a:t>minimize the sum of squared residuals (least sum of squares fitting)</a:t>
            </a:r>
            <a:r>
              <a:rPr lang="en-US" altLang="ko-KR" dirty="0"/>
              <a:t>.</a:t>
            </a:r>
          </a:p>
          <a:p>
            <a:pPr lvl="1"/>
            <a:r>
              <a:rPr lang="en-US" altLang="ko-KR" dirty="0"/>
              <a:t>The </a:t>
            </a:r>
            <a:r>
              <a:rPr lang="el-GR" altLang="ko-KR" i="1" dirty="0"/>
              <a:t>β</a:t>
            </a:r>
            <a:r>
              <a:rPr lang="en-US" altLang="ko-KR" dirty="0"/>
              <a:t>s represent </a:t>
            </a:r>
            <a:r>
              <a:rPr lang="en-US" altLang="ko-KR" b="1" dirty="0"/>
              <a:t>the average effects</a:t>
            </a:r>
            <a:r>
              <a:rPr lang="en-US" altLang="ko-KR" dirty="0"/>
              <a:t> of each experimental factor.</a:t>
            </a:r>
          </a:p>
          <a:p>
            <a:pPr lvl="1"/>
            <a:r>
              <a:rPr lang="en-US" altLang="ko-KR" dirty="0"/>
              <a:t>The </a:t>
            </a:r>
            <a:r>
              <a:rPr lang="el-GR" altLang="ko-KR" i="1" dirty="0"/>
              <a:t>ε</a:t>
            </a:r>
            <a:r>
              <a:rPr lang="en-US" altLang="ko-KR" i="1" baseline="-25000" dirty="0"/>
              <a:t>j</a:t>
            </a:r>
            <a:r>
              <a:rPr lang="en-US" altLang="ko-KR" i="1" dirty="0"/>
              <a:t>s</a:t>
            </a:r>
            <a:r>
              <a:rPr lang="en-US" altLang="ko-KR" i="1" baseline="-25000" dirty="0"/>
              <a:t>  </a:t>
            </a:r>
            <a:r>
              <a:rPr lang="en-US" altLang="ko-KR" dirty="0"/>
              <a:t>represent the experimental fluctuations around the mean between the replicates.</a:t>
            </a:r>
          </a:p>
        </p:txBody>
      </p:sp>
    </p:spTree>
    <p:extLst>
      <p:ext uri="{BB962C8B-B14F-4D97-AF65-F5344CB8AC3E}">
        <p14:creationId xmlns:p14="http://schemas.microsoft.com/office/powerpoint/2010/main" val="33037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838EB50-8F4C-4347-B6C2-4F3CA6D2397B}"/>
              </a:ext>
            </a:extLst>
          </p:cNvPr>
          <p:cNvCxnSpPr>
            <a:cxnSpLocks/>
          </p:cNvCxnSpPr>
          <p:nvPr/>
        </p:nvCxnSpPr>
        <p:spPr>
          <a:xfrm>
            <a:off x="4231652" y="5097156"/>
            <a:ext cx="1171575" cy="24351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8.7 – Multi-factor designs and linear models</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21</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dirty="0"/>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a:xfrm>
            <a:off x="4482831" y="1753106"/>
            <a:ext cx="3523800" cy="512273"/>
          </a:xfrm>
        </p:spPr>
        <p:txBody>
          <a:bodyPr>
            <a:normAutofit/>
          </a:bodyPr>
          <a:lstStyle/>
          <a:p>
            <a:r>
              <a:rPr lang="en-US" altLang="ko-KR" sz="2000" dirty="0"/>
              <a:t>y</a:t>
            </a:r>
            <a:r>
              <a:rPr lang="en-US" altLang="ko-KR" sz="1800" dirty="0"/>
              <a:t> </a:t>
            </a:r>
            <a:r>
              <a:rPr lang="en-US" altLang="ko-KR" sz="1600" dirty="0"/>
              <a:t>= log2(gene expression) </a:t>
            </a:r>
            <a:endParaRPr lang="ko-KR" altLang="en-US" sz="1800" dirty="0"/>
          </a:p>
        </p:txBody>
      </p:sp>
      <p:cxnSp>
        <p:nvCxnSpPr>
          <p:cNvPr id="11" name="Straight Arrow Connector 10">
            <a:extLst>
              <a:ext uri="{FF2B5EF4-FFF2-40B4-BE49-F238E27FC236}">
                <a16:creationId xmlns:a16="http://schemas.microsoft.com/office/drawing/2014/main" id="{84B0846E-EBB9-4C69-8111-C70246DAD8B3}"/>
              </a:ext>
            </a:extLst>
          </p:cNvPr>
          <p:cNvCxnSpPr>
            <a:cxnSpLocks/>
          </p:cNvCxnSpPr>
          <p:nvPr/>
        </p:nvCxnSpPr>
        <p:spPr>
          <a:xfrm>
            <a:off x="5151552" y="4584882"/>
            <a:ext cx="3000778" cy="5122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7B6EBC-93F3-40BB-AA0D-9528D8AEF914}"/>
              </a:ext>
            </a:extLst>
          </p:cNvPr>
          <p:cNvCxnSpPr>
            <a:cxnSpLocks/>
          </p:cNvCxnSpPr>
          <p:nvPr/>
        </p:nvCxnSpPr>
        <p:spPr>
          <a:xfrm flipH="1">
            <a:off x="3116690" y="4584882"/>
            <a:ext cx="2064336" cy="1107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DC14AF-D2E1-4052-9219-AA7D26F6EA2A}"/>
              </a:ext>
            </a:extLst>
          </p:cNvPr>
          <p:cNvCxnSpPr>
            <a:cxnSpLocks/>
          </p:cNvCxnSpPr>
          <p:nvPr/>
        </p:nvCxnSpPr>
        <p:spPr>
          <a:xfrm flipV="1">
            <a:off x="5168146" y="2215170"/>
            <a:ext cx="0" cy="23697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F8F1DA30-9E08-4DC8-8692-1DD87BB20055}"/>
              </a:ext>
            </a:extLst>
          </p:cNvPr>
          <p:cNvSpPr txBox="1">
            <a:spLocks/>
          </p:cNvSpPr>
          <p:nvPr/>
        </p:nvSpPr>
        <p:spPr>
          <a:xfrm>
            <a:off x="2135079" y="5523816"/>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a:t>
            </a:r>
          </a:p>
          <a:p>
            <a:r>
              <a:rPr lang="en-US" altLang="ko-KR" sz="1600" dirty="0"/>
              <a:t>= siRNA</a:t>
            </a:r>
            <a:endParaRPr lang="ko-KR" altLang="en-US" sz="1600" dirty="0"/>
          </a:p>
        </p:txBody>
      </p:sp>
      <p:cxnSp>
        <p:nvCxnSpPr>
          <p:cNvPr id="33" name="Straight Connector 32">
            <a:extLst>
              <a:ext uri="{FF2B5EF4-FFF2-40B4-BE49-F238E27FC236}">
                <a16:creationId xmlns:a16="http://schemas.microsoft.com/office/drawing/2014/main" id="{41255618-6DD0-4AFD-A553-7EEAAA068B22}"/>
              </a:ext>
            </a:extLst>
          </p:cNvPr>
          <p:cNvCxnSpPr>
            <a:cxnSpLocks/>
          </p:cNvCxnSpPr>
          <p:nvPr/>
        </p:nvCxnSpPr>
        <p:spPr>
          <a:xfrm flipV="1">
            <a:off x="5403227" y="4792188"/>
            <a:ext cx="883465" cy="543227"/>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Text Placeholder 6">
            <a:extLst>
              <a:ext uri="{FF2B5EF4-FFF2-40B4-BE49-F238E27FC236}">
                <a16:creationId xmlns:a16="http://schemas.microsoft.com/office/drawing/2014/main" id="{10A210FF-210C-493E-8D94-24C3F5928BEB}"/>
              </a:ext>
            </a:extLst>
          </p:cNvPr>
          <p:cNvSpPr txBox="1">
            <a:spLocks/>
          </p:cNvSpPr>
          <p:nvPr/>
        </p:nvSpPr>
        <p:spPr>
          <a:xfrm>
            <a:off x="3815622" y="4798745"/>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(1,0)</a:t>
            </a:r>
            <a:endParaRPr lang="ko-KR" altLang="en-US" sz="2000" dirty="0"/>
          </a:p>
        </p:txBody>
      </p:sp>
      <p:cxnSp>
        <p:nvCxnSpPr>
          <p:cNvPr id="47" name="Straight Connector 46">
            <a:extLst>
              <a:ext uri="{FF2B5EF4-FFF2-40B4-BE49-F238E27FC236}">
                <a16:creationId xmlns:a16="http://schemas.microsoft.com/office/drawing/2014/main" id="{32CC3874-598C-42F9-A83C-A793EB4D9756}"/>
              </a:ext>
            </a:extLst>
          </p:cNvPr>
          <p:cNvCxnSpPr>
            <a:cxnSpLocks/>
          </p:cNvCxnSpPr>
          <p:nvPr/>
        </p:nvCxnSpPr>
        <p:spPr>
          <a:xfrm flipV="1">
            <a:off x="4231652" y="2797116"/>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1447C42-3097-4EAB-AFF0-915432C790A8}"/>
              </a:ext>
            </a:extLst>
          </p:cNvPr>
          <p:cNvCxnSpPr>
            <a:cxnSpLocks/>
          </p:cNvCxnSpPr>
          <p:nvPr/>
        </p:nvCxnSpPr>
        <p:spPr>
          <a:xfrm flipV="1">
            <a:off x="5403227" y="3035375"/>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0E2142C-C7EF-4D6F-897C-45727DAC142E}"/>
              </a:ext>
            </a:extLst>
          </p:cNvPr>
          <p:cNvCxnSpPr>
            <a:cxnSpLocks/>
          </p:cNvCxnSpPr>
          <p:nvPr/>
        </p:nvCxnSpPr>
        <p:spPr>
          <a:xfrm flipV="1">
            <a:off x="6286692" y="2492148"/>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Text Placeholder 6">
            <a:extLst>
              <a:ext uri="{FF2B5EF4-FFF2-40B4-BE49-F238E27FC236}">
                <a16:creationId xmlns:a16="http://schemas.microsoft.com/office/drawing/2014/main" id="{D0D8D330-A67F-4BB3-95DB-BCFAED2E88D5}"/>
              </a:ext>
            </a:extLst>
          </p:cNvPr>
          <p:cNvSpPr txBox="1">
            <a:spLocks/>
          </p:cNvSpPr>
          <p:nvPr/>
        </p:nvSpPr>
        <p:spPr>
          <a:xfrm>
            <a:off x="5343175" y="5342837"/>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(1,1)</a:t>
            </a:r>
            <a:endParaRPr lang="ko-KR" altLang="en-US" sz="2000" dirty="0"/>
          </a:p>
        </p:txBody>
      </p:sp>
      <p:sp>
        <p:nvSpPr>
          <p:cNvPr id="54" name="Text Placeholder 6">
            <a:extLst>
              <a:ext uri="{FF2B5EF4-FFF2-40B4-BE49-F238E27FC236}">
                <a16:creationId xmlns:a16="http://schemas.microsoft.com/office/drawing/2014/main" id="{883ECD4C-746A-40DB-A3B0-7898C8EE5190}"/>
              </a:ext>
            </a:extLst>
          </p:cNvPr>
          <p:cNvSpPr txBox="1">
            <a:spLocks/>
          </p:cNvSpPr>
          <p:nvPr/>
        </p:nvSpPr>
        <p:spPr>
          <a:xfrm>
            <a:off x="6298994" y="4475981"/>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(0,1)</a:t>
            </a:r>
            <a:endParaRPr lang="ko-KR" altLang="en-US" sz="2000" dirty="0"/>
          </a:p>
        </p:txBody>
      </p:sp>
      <p:sp>
        <p:nvSpPr>
          <p:cNvPr id="55" name="Oval 54">
            <a:extLst>
              <a:ext uri="{FF2B5EF4-FFF2-40B4-BE49-F238E27FC236}">
                <a16:creationId xmlns:a16="http://schemas.microsoft.com/office/drawing/2014/main" id="{F3790C2F-81E1-4F2A-8055-045FEA0AD8EB}"/>
              </a:ext>
            </a:extLst>
          </p:cNvPr>
          <p:cNvSpPr/>
          <p:nvPr/>
        </p:nvSpPr>
        <p:spPr>
          <a:xfrm>
            <a:off x="5101354" y="419147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Oval 55">
            <a:extLst>
              <a:ext uri="{FF2B5EF4-FFF2-40B4-BE49-F238E27FC236}">
                <a16:creationId xmlns:a16="http://schemas.microsoft.com/office/drawing/2014/main" id="{662F6E73-7235-4D83-8F8F-6A3593B374E4}"/>
              </a:ext>
            </a:extLst>
          </p:cNvPr>
          <p:cNvSpPr/>
          <p:nvPr/>
        </p:nvSpPr>
        <p:spPr>
          <a:xfrm>
            <a:off x="5101354" y="428669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Oval 56">
            <a:extLst>
              <a:ext uri="{FF2B5EF4-FFF2-40B4-BE49-F238E27FC236}">
                <a16:creationId xmlns:a16="http://schemas.microsoft.com/office/drawing/2014/main" id="{98C55EFC-B94B-4447-AAA8-9AEBBB5881A3}"/>
              </a:ext>
            </a:extLst>
          </p:cNvPr>
          <p:cNvSpPr/>
          <p:nvPr/>
        </p:nvSpPr>
        <p:spPr>
          <a:xfrm>
            <a:off x="5095296" y="386204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57">
            <a:extLst>
              <a:ext uri="{FF2B5EF4-FFF2-40B4-BE49-F238E27FC236}">
                <a16:creationId xmlns:a16="http://schemas.microsoft.com/office/drawing/2014/main" id="{A407ACC9-FF8C-4196-B3EA-6BECB9754DA6}"/>
              </a:ext>
            </a:extLst>
          </p:cNvPr>
          <p:cNvSpPr/>
          <p:nvPr/>
        </p:nvSpPr>
        <p:spPr>
          <a:xfrm>
            <a:off x="4158801" y="4259402"/>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Oval 58">
            <a:extLst>
              <a:ext uri="{FF2B5EF4-FFF2-40B4-BE49-F238E27FC236}">
                <a16:creationId xmlns:a16="http://schemas.microsoft.com/office/drawing/2014/main" id="{3EE9A69A-6CF7-4DCF-BCD4-00BD2A8C1A53}"/>
              </a:ext>
            </a:extLst>
          </p:cNvPr>
          <p:cNvSpPr/>
          <p:nvPr/>
        </p:nvSpPr>
        <p:spPr>
          <a:xfrm>
            <a:off x="4149274" y="3816043"/>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Oval 59">
            <a:extLst>
              <a:ext uri="{FF2B5EF4-FFF2-40B4-BE49-F238E27FC236}">
                <a16:creationId xmlns:a16="http://schemas.microsoft.com/office/drawing/2014/main" id="{EC00E819-B316-4748-8032-E684DC6EE393}"/>
              </a:ext>
            </a:extLst>
          </p:cNvPr>
          <p:cNvSpPr/>
          <p:nvPr/>
        </p:nvSpPr>
        <p:spPr>
          <a:xfrm>
            <a:off x="4149274" y="3663430"/>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Oval 60">
            <a:extLst>
              <a:ext uri="{FF2B5EF4-FFF2-40B4-BE49-F238E27FC236}">
                <a16:creationId xmlns:a16="http://schemas.microsoft.com/office/drawing/2014/main" id="{06356A43-3A10-4EC0-98F3-05F41EDA5146}"/>
              </a:ext>
            </a:extLst>
          </p:cNvPr>
          <p:cNvSpPr/>
          <p:nvPr/>
        </p:nvSpPr>
        <p:spPr>
          <a:xfrm>
            <a:off x="6213842" y="347334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61">
            <a:extLst>
              <a:ext uri="{FF2B5EF4-FFF2-40B4-BE49-F238E27FC236}">
                <a16:creationId xmlns:a16="http://schemas.microsoft.com/office/drawing/2014/main" id="{C31F883D-2C5A-4594-8545-761400379239}"/>
              </a:ext>
            </a:extLst>
          </p:cNvPr>
          <p:cNvSpPr/>
          <p:nvPr/>
        </p:nvSpPr>
        <p:spPr>
          <a:xfrm>
            <a:off x="6213841" y="3283648"/>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Oval 62">
            <a:extLst>
              <a:ext uri="{FF2B5EF4-FFF2-40B4-BE49-F238E27FC236}">
                <a16:creationId xmlns:a16="http://schemas.microsoft.com/office/drawing/2014/main" id="{5E1010D5-0701-4E38-94EA-BDE41C96ED59}"/>
              </a:ext>
            </a:extLst>
          </p:cNvPr>
          <p:cNvSpPr/>
          <p:nvPr/>
        </p:nvSpPr>
        <p:spPr>
          <a:xfrm>
            <a:off x="6213840" y="2844730"/>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Oval 63">
            <a:extLst>
              <a:ext uri="{FF2B5EF4-FFF2-40B4-BE49-F238E27FC236}">
                <a16:creationId xmlns:a16="http://schemas.microsoft.com/office/drawing/2014/main" id="{426218F9-E76E-4E45-9AEE-236DE6CD1850}"/>
              </a:ext>
            </a:extLst>
          </p:cNvPr>
          <p:cNvSpPr/>
          <p:nvPr/>
        </p:nvSpPr>
        <p:spPr>
          <a:xfrm>
            <a:off x="5330377" y="3571334"/>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Oval 64">
            <a:extLst>
              <a:ext uri="{FF2B5EF4-FFF2-40B4-BE49-F238E27FC236}">
                <a16:creationId xmlns:a16="http://schemas.microsoft.com/office/drawing/2014/main" id="{878E5E83-62BE-4B3E-BBBA-E7DD3B9FCCC0}"/>
              </a:ext>
            </a:extLst>
          </p:cNvPr>
          <p:cNvSpPr/>
          <p:nvPr/>
        </p:nvSpPr>
        <p:spPr>
          <a:xfrm>
            <a:off x="5330376" y="3239608"/>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Oval 65">
            <a:extLst>
              <a:ext uri="{FF2B5EF4-FFF2-40B4-BE49-F238E27FC236}">
                <a16:creationId xmlns:a16="http://schemas.microsoft.com/office/drawing/2014/main" id="{3B232C28-C081-4AEB-9FB2-A04CD2E034D3}"/>
              </a:ext>
            </a:extLst>
          </p:cNvPr>
          <p:cNvSpPr/>
          <p:nvPr/>
        </p:nvSpPr>
        <p:spPr>
          <a:xfrm>
            <a:off x="5330375" y="308648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8" name="Straight Connector 67">
            <a:extLst>
              <a:ext uri="{FF2B5EF4-FFF2-40B4-BE49-F238E27FC236}">
                <a16:creationId xmlns:a16="http://schemas.microsoft.com/office/drawing/2014/main" id="{CE9C2A23-6D51-43CB-80D0-2607BDA96A06}"/>
              </a:ext>
            </a:extLst>
          </p:cNvPr>
          <p:cNvCxnSpPr>
            <a:cxnSpLocks/>
          </p:cNvCxnSpPr>
          <p:nvPr/>
        </p:nvCxnSpPr>
        <p:spPr>
          <a:xfrm>
            <a:off x="5177673" y="4172874"/>
            <a:ext cx="1109016" cy="16699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7AC6360-7F4D-43B2-9FA7-6B9BA344E560}"/>
              </a:ext>
            </a:extLst>
          </p:cNvPr>
          <p:cNvCxnSpPr>
            <a:cxnSpLocks/>
          </p:cNvCxnSpPr>
          <p:nvPr/>
        </p:nvCxnSpPr>
        <p:spPr>
          <a:xfrm flipV="1">
            <a:off x="4230039" y="4167960"/>
            <a:ext cx="929810" cy="46292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57CA388-94A0-48C7-8F55-90C304159500}"/>
              </a:ext>
            </a:extLst>
          </p:cNvPr>
          <p:cNvCxnSpPr>
            <a:cxnSpLocks/>
          </p:cNvCxnSpPr>
          <p:nvPr/>
        </p:nvCxnSpPr>
        <p:spPr>
          <a:xfrm>
            <a:off x="4233266" y="4637220"/>
            <a:ext cx="1169958" cy="221003"/>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DD72BF7-19CA-448F-AFA1-7A78FD507A3D}"/>
              </a:ext>
            </a:extLst>
          </p:cNvPr>
          <p:cNvCxnSpPr>
            <a:cxnSpLocks/>
          </p:cNvCxnSpPr>
          <p:nvPr/>
        </p:nvCxnSpPr>
        <p:spPr>
          <a:xfrm flipV="1">
            <a:off x="5411521" y="4332093"/>
            <a:ext cx="875168" cy="51971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9" name="Text Placeholder 6">
            <a:extLst>
              <a:ext uri="{FF2B5EF4-FFF2-40B4-BE49-F238E27FC236}">
                <a16:creationId xmlns:a16="http://schemas.microsoft.com/office/drawing/2014/main" id="{D4BFFF72-A873-429D-AE88-2AA2DE436C59}"/>
              </a:ext>
            </a:extLst>
          </p:cNvPr>
          <p:cNvSpPr txBox="1">
            <a:spLocks/>
          </p:cNvSpPr>
          <p:nvPr/>
        </p:nvSpPr>
        <p:spPr>
          <a:xfrm>
            <a:off x="4594528" y="3916875"/>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rgbClr val="FF0000"/>
                </a:solidFill>
              </a:rPr>
              <a:t>β</a:t>
            </a:r>
            <a:r>
              <a:rPr lang="en-US" altLang="ko-KR" sz="2000" baseline="-25000" dirty="0">
                <a:solidFill>
                  <a:srgbClr val="FF0000"/>
                </a:solidFill>
              </a:rPr>
              <a:t>0</a:t>
            </a:r>
            <a:endParaRPr lang="ko-KR" altLang="en-US" sz="2000" baseline="-25000" dirty="0">
              <a:solidFill>
                <a:srgbClr val="FF0000"/>
              </a:solidFill>
            </a:endParaRPr>
          </a:p>
        </p:txBody>
      </p:sp>
      <p:sp>
        <p:nvSpPr>
          <p:cNvPr id="84" name="Text Placeholder 6">
            <a:extLst>
              <a:ext uri="{FF2B5EF4-FFF2-40B4-BE49-F238E27FC236}">
                <a16:creationId xmlns:a16="http://schemas.microsoft.com/office/drawing/2014/main" id="{6FA63E72-1D13-49E5-8D2E-69C4C22C4D2F}"/>
              </a:ext>
            </a:extLst>
          </p:cNvPr>
          <p:cNvSpPr txBox="1">
            <a:spLocks/>
          </p:cNvSpPr>
          <p:nvPr/>
        </p:nvSpPr>
        <p:spPr>
          <a:xfrm>
            <a:off x="7586650" y="4904580"/>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2</a:t>
            </a:r>
          </a:p>
          <a:p>
            <a:r>
              <a:rPr lang="en-US" altLang="ko-KR" sz="1600" dirty="0"/>
              <a:t>= Drug</a:t>
            </a:r>
            <a:endParaRPr lang="ko-KR" altLang="en-US" sz="1600" dirty="0"/>
          </a:p>
        </p:txBody>
      </p:sp>
      <p:sp>
        <p:nvSpPr>
          <p:cNvPr id="86" name="Multiplication Sign 85">
            <a:extLst>
              <a:ext uri="{FF2B5EF4-FFF2-40B4-BE49-F238E27FC236}">
                <a16:creationId xmlns:a16="http://schemas.microsoft.com/office/drawing/2014/main" id="{C7B99141-A41F-4F04-AF06-C3523A0E626B}"/>
              </a:ext>
            </a:extLst>
          </p:cNvPr>
          <p:cNvSpPr/>
          <p:nvPr/>
        </p:nvSpPr>
        <p:spPr>
          <a:xfrm>
            <a:off x="5058657" y="4051472"/>
            <a:ext cx="199527" cy="210119"/>
          </a:xfrm>
          <a:prstGeom prst="mathMultiply">
            <a:avLst/>
          </a:prstGeom>
          <a:solidFill>
            <a:srgbClr val="FF0000">
              <a:alpha val="70000"/>
            </a:srgbClr>
          </a:solidFill>
          <a:ln w="127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Multiplication Sign 90">
            <a:extLst>
              <a:ext uri="{FF2B5EF4-FFF2-40B4-BE49-F238E27FC236}">
                <a16:creationId xmlns:a16="http://schemas.microsoft.com/office/drawing/2014/main" id="{2358FCD4-CFD0-4D67-A043-5EA6E6B7297B}"/>
              </a:ext>
            </a:extLst>
          </p:cNvPr>
          <p:cNvSpPr/>
          <p:nvPr/>
        </p:nvSpPr>
        <p:spPr>
          <a:xfrm>
            <a:off x="4130275" y="3871089"/>
            <a:ext cx="199527" cy="210119"/>
          </a:xfrm>
          <a:prstGeom prst="mathMultiply">
            <a:avLst/>
          </a:prstGeom>
          <a:solidFill>
            <a:schemeClr val="accent6">
              <a:alpha val="70000"/>
            </a:schemeClr>
          </a:solidFill>
          <a:ln w="12700">
            <a:solidFill>
              <a:schemeClr val="accent6">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Right Brace 91">
            <a:extLst>
              <a:ext uri="{FF2B5EF4-FFF2-40B4-BE49-F238E27FC236}">
                <a16:creationId xmlns:a16="http://schemas.microsoft.com/office/drawing/2014/main" id="{5FB132B4-76B1-485E-8FC3-923BC32AC73F}"/>
              </a:ext>
            </a:extLst>
          </p:cNvPr>
          <p:cNvSpPr/>
          <p:nvPr/>
        </p:nvSpPr>
        <p:spPr>
          <a:xfrm rot="10800000">
            <a:off x="3610351" y="3968655"/>
            <a:ext cx="596977" cy="668443"/>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3" name="Text Placeholder 6">
            <a:extLst>
              <a:ext uri="{FF2B5EF4-FFF2-40B4-BE49-F238E27FC236}">
                <a16:creationId xmlns:a16="http://schemas.microsoft.com/office/drawing/2014/main" id="{D68F67AC-F5F2-457B-B911-170FE0B4FD1D}"/>
              </a:ext>
            </a:extLst>
          </p:cNvPr>
          <p:cNvSpPr txBox="1">
            <a:spLocks/>
          </p:cNvSpPr>
          <p:nvPr/>
        </p:nvSpPr>
        <p:spPr>
          <a:xfrm>
            <a:off x="3152229" y="4144773"/>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chemeClr val="accent6"/>
                </a:solidFill>
              </a:rPr>
              <a:t>β</a:t>
            </a:r>
            <a:r>
              <a:rPr lang="en-US" altLang="ko-KR" sz="2000" baseline="-25000" dirty="0">
                <a:solidFill>
                  <a:schemeClr val="accent6"/>
                </a:solidFill>
              </a:rPr>
              <a:t>1</a:t>
            </a:r>
            <a:endParaRPr lang="ko-KR" altLang="en-US" sz="2000" baseline="-25000" dirty="0">
              <a:solidFill>
                <a:schemeClr val="accent6"/>
              </a:solidFill>
            </a:endParaRPr>
          </a:p>
        </p:txBody>
      </p:sp>
      <p:sp>
        <p:nvSpPr>
          <p:cNvPr id="94" name="Text Placeholder 6">
            <a:extLst>
              <a:ext uri="{FF2B5EF4-FFF2-40B4-BE49-F238E27FC236}">
                <a16:creationId xmlns:a16="http://schemas.microsoft.com/office/drawing/2014/main" id="{2303A0D2-F8F2-4A0B-87A2-56A46D7C5049}"/>
              </a:ext>
            </a:extLst>
          </p:cNvPr>
          <p:cNvSpPr txBox="1">
            <a:spLocks/>
          </p:cNvSpPr>
          <p:nvPr/>
        </p:nvSpPr>
        <p:spPr>
          <a:xfrm>
            <a:off x="5279495" y="5047135"/>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12</a:t>
            </a:r>
          </a:p>
        </p:txBody>
      </p:sp>
      <p:pic>
        <p:nvPicPr>
          <p:cNvPr id="43" name="Picture 42">
            <a:extLst>
              <a:ext uri="{FF2B5EF4-FFF2-40B4-BE49-F238E27FC236}">
                <a16:creationId xmlns:a16="http://schemas.microsoft.com/office/drawing/2014/main" id="{1CA64DE5-F432-46D7-878E-915C55B0AFEB}"/>
              </a:ext>
            </a:extLst>
          </p:cNvPr>
          <p:cNvPicPr>
            <a:picLocks noChangeAspect="1"/>
          </p:cNvPicPr>
          <p:nvPr/>
        </p:nvPicPr>
        <p:blipFill>
          <a:blip r:embed="rId2"/>
          <a:stretch>
            <a:fillRect/>
          </a:stretch>
        </p:blipFill>
        <p:spPr>
          <a:xfrm>
            <a:off x="302060" y="1106203"/>
            <a:ext cx="5542899" cy="491338"/>
          </a:xfrm>
          <a:prstGeom prst="rect">
            <a:avLst/>
          </a:prstGeom>
        </p:spPr>
      </p:pic>
      <p:pic>
        <p:nvPicPr>
          <p:cNvPr id="48" name="Picture 47">
            <a:extLst>
              <a:ext uri="{FF2B5EF4-FFF2-40B4-BE49-F238E27FC236}">
                <a16:creationId xmlns:a16="http://schemas.microsoft.com/office/drawing/2014/main" id="{07ACD184-FDC8-44F4-AA8D-2A362D903BCD}"/>
              </a:ext>
            </a:extLst>
          </p:cNvPr>
          <p:cNvPicPr>
            <a:picLocks noChangeAspect="1"/>
          </p:cNvPicPr>
          <p:nvPr/>
        </p:nvPicPr>
        <p:blipFill>
          <a:blip r:embed="rId3"/>
          <a:stretch>
            <a:fillRect/>
          </a:stretch>
        </p:blipFill>
        <p:spPr>
          <a:xfrm>
            <a:off x="7316773" y="2492148"/>
            <a:ext cx="2798845" cy="1100878"/>
          </a:xfrm>
          <a:prstGeom prst="rect">
            <a:avLst/>
          </a:prstGeom>
        </p:spPr>
      </p:pic>
      <p:sp>
        <p:nvSpPr>
          <p:cNvPr id="49" name="Content Placeholder 2">
            <a:extLst>
              <a:ext uri="{FF2B5EF4-FFF2-40B4-BE49-F238E27FC236}">
                <a16:creationId xmlns:a16="http://schemas.microsoft.com/office/drawing/2014/main" id="{82B9CF63-8A5D-43EC-9E13-2BEFA6C4553D}"/>
              </a:ext>
            </a:extLst>
          </p:cNvPr>
          <p:cNvSpPr>
            <a:spLocks noGrp="1"/>
          </p:cNvSpPr>
          <p:nvPr>
            <p:ph idx="1"/>
          </p:nvPr>
        </p:nvSpPr>
        <p:spPr>
          <a:xfrm>
            <a:off x="304801" y="1690184"/>
            <a:ext cx="2984299" cy="3833631"/>
          </a:xfrm>
        </p:spPr>
        <p:txBody>
          <a:bodyPr>
            <a:normAutofit fontScale="92500" lnSpcReduction="10000"/>
          </a:bodyPr>
          <a:lstStyle/>
          <a:p>
            <a:r>
              <a:rPr lang="en-US" altLang="ko-KR" b="1" dirty="0"/>
              <a:t>On additional modeling component </a:t>
            </a:r>
            <a:r>
              <a:rPr lang="en-US" altLang="ko-KR" dirty="0"/>
              <a:t>is needed</a:t>
            </a:r>
          </a:p>
          <a:p>
            <a:r>
              <a:rPr lang="en-US" altLang="ko-KR" dirty="0"/>
              <a:t>We now have more variables (12 </a:t>
            </a:r>
            <a:r>
              <a:rPr lang="el-GR" altLang="ko-KR" i="1" dirty="0"/>
              <a:t>ε</a:t>
            </a:r>
            <a:r>
              <a:rPr lang="en-US" altLang="ko-KR" i="1" dirty="0"/>
              <a:t>s</a:t>
            </a:r>
            <a:r>
              <a:rPr lang="en-US" altLang="ko-KR" dirty="0"/>
              <a:t>, 4 </a:t>
            </a:r>
            <a:r>
              <a:rPr lang="el-GR" altLang="ko-KR" i="1" dirty="0"/>
              <a:t>β</a:t>
            </a:r>
            <a:r>
              <a:rPr lang="en-US" altLang="ko-KR" dirty="0"/>
              <a:t>s) than equations (12, one for each </a:t>
            </a:r>
            <a:r>
              <a:rPr lang="en-US" altLang="ko-KR" i="1" dirty="0"/>
              <a:t>j</a:t>
            </a:r>
            <a:r>
              <a:rPr lang="en-US" altLang="ko-KR" dirty="0"/>
              <a:t>).</a:t>
            </a:r>
          </a:p>
          <a:p>
            <a:r>
              <a:rPr lang="en-US" altLang="ko-KR" dirty="0"/>
              <a:t>To fix this, we </a:t>
            </a:r>
            <a:r>
              <a:rPr lang="en-US" altLang="ko-KR" b="1" dirty="0"/>
              <a:t>require the </a:t>
            </a:r>
            <a:r>
              <a:rPr lang="el-GR" altLang="ko-KR" b="1" i="1" dirty="0"/>
              <a:t>ε</a:t>
            </a:r>
            <a:r>
              <a:rPr lang="en-US" altLang="ko-KR" b="1" i="1" baseline="-25000" dirty="0"/>
              <a:t>j</a:t>
            </a:r>
            <a:r>
              <a:rPr lang="en-US" altLang="ko-KR" b="1" dirty="0"/>
              <a:t> to be small</a:t>
            </a:r>
            <a:r>
              <a:rPr lang="en-US" altLang="ko-KR" dirty="0"/>
              <a:t>.</a:t>
            </a:r>
          </a:p>
          <a:p>
            <a:r>
              <a:rPr lang="en-US" altLang="ko-KR" dirty="0"/>
              <a:t>One popular way is to </a:t>
            </a:r>
            <a:r>
              <a:rPr lang="en-US" altLang="ko-KR" b="1" dirty="0"/>
              <a:t>minimize the sum of squared residuals (least sum of squares fitting)</a:t>
            </a:r>
            <a:r>
              <a:rPr lang="en-US" altLang="ko-KR" dirty="0"/>
              <a:t>.</a:t>
            </a:r>
          </a:p>
          <a:p>
            <a:pPr lvl="1"/>
            <a:r>
              <a:rPr lang="en-US" altLang="ko-KR" dirty="0"/>
              <a:t>The </a:t>
            </a:r>
            <a:r>
              <a:rPr lang="el-GR" altLang="ko-KR" i="1" dirty="0"/>
              <a:t>β</a:t>
            </a:r>
            <a:r>
              <a:rPr lang="en-US" altLang="ko-KR" dirty="0"/>
              <a:t>s represent </a:t>
            </a:r>
            <a:r>
              <a:rPr lang="en-US" altLang="ko-KR" b="1" dirty="0"/>
              <a:t>the average effects</a:t>
            </a:r>
            <a:r>
              <a:rPr lang="en-US" altLang="ko-KR" dirty="0"/>
              <a:t> of each experimental factor.</a:t>
            </a:r>
          </a:p>
          <a:p>
            <a:pPr lvl="1"/>
            <a:r>
              <a:rPr lang="en-US" altLang="ko-KR" dirty="0"/>
              <a:t>The </a:t>
            </a:r>
            <a:r>
              <a:rPr lang="el-GR" altLang="ko-KR" i="1" dirty="0"/>
              <a:t>ε</a:t>
            </a:r>
            <a:r>
              <a:rPr lang="en-US" altLang="ko-KR" i="1" baseline="-25000" dirty="0"/>
              <a:t>j</a:t>
            </a:r>
            <a:r>
              <a:rPr lang="en-US" altLang="ko-KR" i="1" dirty="0"/>
              <a:t>s</a:t>
            </a:r>
            <a:r>
              <a:rPr lang="en-US" altLang="ko-KR" i="1" baseline="-25000" dirty="0"/>
              <a:t>  </a:t>
            </a:r>
            <a:r>
              <a:rPr lang="en-US" altLang="ko-KR" dirty="0"/>
              <a:t>represent the experimental fluctuations around the mean between the replicates.</a:t>
            </a:r>
          </a:p>
        </p:txBody>
      </p:sp>
    </p:spTree>
    <p:extLst>
      <p:ext uri="{BB962C8B-B14F-4D97-AF65-F5344CB8AC3E}">
        <p14:creationId xmlns:p14="http://schemas.microsoft.com/office/powerpoint/2010/main" val="396059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838EB50-8F4C-4347-B6C2-4F3CA6D2397B}"/>
              </a:ext>
            </a:extLst>
          </p:cNvPr>
          <p:cNvCxnSpPr>
            <a:cxnSpLocks/>
          </p:cNvCxnSpPr>
          <p:nvPr/>
        </p:nvCxnSpPr>
        <p:spPr>
          <a:xfrm>
            <a:off x="4231652" y="5097156"/>
            <a:ext cx="1171575" cy="24351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8.7 – Multi-factor designs and linear models</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22</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dirty="0"/>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a:xfrm>
            <a:off x="4482831" y="1753106"/>
            <a:ext cx="3523800" cy="512273"/>
          </a:xfrm>
        </p:spPr>
        <p:txBody>
          <a:bodyPr>
            <a:normAutofit/>
          </a:bodyPr>
          <a:lstStyle/>
          <a:p>
            <a:r>
              <a:rPr lang="en-US" altLang="ko-KR" sz="2000" dirty="0"/>
              <a:t>y</a:t>
            </a:r>
            <a:r>
              <a:rPr lang="en-US" altLang="ko-KR" sz="1800" dirty="0"/>
              <a:t> </a:t>
            </a:r>
            <a:r>
              <a:rPr lang="en-US" altLang="ko-KR" sz="1600" dirty="0"/>
              <a:t>= log2(gene expression) </a:t>
            </a:r>
            <a:endParaRPr lang="ko-KR" altLang="en-US" sz="1800" dirty="0"/>
          </a:p>
        </p:txBody>
      </p:sp>
      <p:cxnSp>
        <p:nvCxnSpPr>
          <p:cNvPr id="11" name="Straight Arrow Connector 10">
            <a:extLst>
              <a:ext uri="{FF2B5EF4-FFF2-40B4-BE49-F238E27FC236}">
                <a16:creationId xmlns:a16="http://schemas.microsoft.com/office/drawing/2014/main" id="{84B0846E-EBB9-4C69-8111-C70246DAD8B3}"/>
              </a:ext>
            </a:extLst>
          </p:cNvPr>
          <p:cNvCxnSpPr>
            <a:cxnSpLocks/>
          </p:cNvCxnSpPr>
          <p:nvPr/>
        </p:nvCxnSpPr>
        <p:spPr>
          <a:xfrm>
            <a:off x="5151552" y="4584882"/>
            <a:ext cx="3000778" cy="5122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7B6EBC-93F3-40BB-AA0D-9528D8AEF914}"/>
              </a:ext>
            </a:extLst>
          </p:cNvPr>
          <p:cNvCxnSpPr>
            <a:cxnSpLocks/>
          </p:cNvCxnSpPr>
          <p:nvPr/>
        </p:nvCxnSpPr>
        <p:spPr>
          <a:xfrm flipH="1">
            <a:off x="3116690" y="4584882"/>
            <a:ext cx="2064336" cy="1107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DC14AF-D2E1-4052-9219-AA7D26F6EA2A}"/>
              </a:ext>
            </a:extLst>
          </p:cNvPr>
          <p:cNvCxnSpPr>
            <a:cxnSpLocks/>
          </p:cNvCxnSpPr>
          <p:nvPr/>
        </p:nvCxnSpPr>
        <p:spPr>
          <a:xfrm flipV="1">
            <a:off x="5168146" y="2215170"/>
            <a:ext cx="0" cy="23697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F8F1DA30-9E08-4DC8-8692-1DD87BB20055}"/>
              </a:ext>
            </a:extLst>
          </p:cNvPr>
          <p:cNvSpPr txBox="1">
            <a:spLocks/>
          </p:cNvSpPr>
          <p:nvPr/>
        </p:nvSpPr>
        <p:spPr>
          <a:xfrm>
            <a:off x="2135079" y="5523816"/>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a:t>
            </a:r>
          </a:p>
          <a:p>
            <a:r>
              <a:rPr lang="en-US" altLang="ko-KR" sz="1600" dirty="0"/>
              <a:t>= siRNA</a:t>
            </a:r>
            <a:endParaRPr lang="ko-KR" altLang="en-US" sz="1600" dirty="0"/>
          </a:p>
        </p:txBody>
      </p:sp>
      <p:cxnSp>
        <p:nvCxnSpPr>
          <p:cNvPr id="33" name="Straight Connector 32">
            <a:extLst>
              <a:ext uri="{FF2B5EF4-FFF2-40B4-BE49-F238E27FC236}">
                <a16:creationId xmlns:a16="http://schemas.microsoft.com/office/drawing/2014/main" id="{41255618-6DD0-4AFD-A553-7EEAAA068B22}"/>
              </a:ext>
            </a:extLst>
          </p:cNvPr>
          <p:cNvCxnSpPr>
            <a:cxnSpLocks/>
          </p:cNvCxnSpPr>
          <p:nvPr/>
        </p:nvCxnSpPr>
        <p:spPr>
          <a:xfrm flipV="1">
            <a:off x="5403227" y="4792188"/>
            <a:ext cx="883465" cy="543227"/>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Text Placeholder 6">
            <a:extLst>
              <a:ext uri="{FF2B5EF4-FFF2-40B4-BE49-F238E27FC236}">
                <a16:creationId xmlns:a16="http://schemas.microsoft.com/office/drawing/2014/main" id="{10A210FF-210C-493E-8D94-24C3F5928BEB}"/>
              </a:ext>
            </a:extLst>
          </p:cNvPr>
          <p:cNvSpPr txBox="1">
            <a:spLocks/>
          </p:cNvSpPr>
          <p:nvPr/>
        </p:nvSpPr>
        <p:spPr>
          <a:xfrm>
            <a:off x="3815622" y="4798745"/>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(1,0)</a:t>
            </a:r>
            <a:endParaRPr lang="ko-KR" altLang="en-US" sz="2000" dirty="0"/>
          </a:p>
        </p:txBody>
      </p:sp>
      <p:cxnSp>
        <p:nvCxnSpPr>
          <p:cNvPr id="47" name="Straight Connector 46">
            <a:extLst>
              <a:ext uri="{FF2B5EF4-FFF2-40B4-BE49-F238E27FC236}">
                <a16:creationId xmlns:a16="http://schemas.microsoft.com/office/drawing/2014/main" id="{32CC3874-598C-42F9-A83C-A793EB4D9756}"/>
              </a:ext>
            </a:extLst>
          </p:cNvPr>
          <p:cNvCxnSpPr>
            <a:cxnSpLocks/>
          </p:cNvCxnSpPr>
          <p:nvPr/>
        </p:nvCxnSpPr>
        <p:spPr>
          <a:xfrm flipV="1">
            <a:off x="4231652" y="2797116"/>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1447C42-3097-4EAB-AFF0-915432C790A8}"/>
              </a:ext>
            </a:extLst>
          </p:cNvPr>
          <p:cNvCxnSpPr>
            <a:cxnSpLocks/>
          </p:cNvCxnSpPr>
          <p:nvPr/>
        </p:nvCxnSpPr>
        <p:spPr>
          <a:xfrm flipV="1">
            <a:off x="5403227" y="3035375"/>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0E2142C-C7EF-4D6F-897C-45727DAC142E}"/>
              </a:ext>
            </a:extLst>
          </p:cNvPr>
          <p:cNvCxnSpPr>
            <a:cxnSpLocks/>
          </p:cNvCxnSpPr>
          <p:nvPr/>
        </p:nvCxnSpPr>
        <p:spPr>
          <a:xfrm flipV="1">
            <a:off x="6286692" y="2492148"/>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Text Placeholder 6">
            <a:extLst>
              <a:ext uri="{FF2B5EF4-FFF2-40B4-BE49-F238E27FC236}">
                <a16:creationId xmlns:a16="http://schemas.microsoft.com/office/drawing/2014/main" id="{D0D8D330-A67F-4BB3-95DB-BCFAED2E88D5}"/>
              </a:ext>
            </a:extLst>
          </p:cNvPr>
          <p:cNvSpPr txBox="1">
            <a:spLocks/>
          </p:cNvSpPr>
          <p:nvPr/>
        </p:nvSpPr>
        <p:spPr>
          <a:xfrm>
            <a:off x="5343175" y="5342837"/>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(1,1)</a:t>
            </a:r>
            <a:endParaRPr lang="ko-KR" altLang="en-US" sz="2000" dirty="0"/>
          </a:p>
        </p:txBody>
      </p:sp>
      <p:sp>
        <p:nvSpPr>
          <p:cNvPr id="54" name="Text Placeholder 6">
            <a:extLst>
              <a:ext uri="{FF2B5EF4-FFF2-40B4-BE49-F238E27FC236}">
                <a16:creationId xmlns:a16="http://schemas.microsoft.com/office/drawing/2014/main" id="{883ECD4C-746A-40DB-A3B0-7898C8EE5190}"/>
              </a:ext>
            </a:extLst>
          </p:cNvPr>
          <p:cNvSpPr txBox="1">
            <a:spLocks/>
          </p:cNvSpPr>
          <p:nvPr/>
        </p:nvSpPr>
        <p:spPr>
          <a:xfrm>
            <a:off x="6298994" y="4475981"/>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(0,1)</a:t>
            </a:r>
            <a:endParaRPr lang="ko-KR" altLang="en-US" sz="2000" dirty="0"/>
          </a:p>
        </p:txBody>
      </p:sp>
      <p:sp>
        <p:nvSpPr>
          <p:cNvPr id="55" name="Oval 54">
            <a:extLst>
              <a:ext uri="{FF2B5EF4-FFF2-40B4-BE49-F238E27FC236}">
                <a16:creationId xmlns:a16="http://schemas.microsoft.com/office/drawing/2014/main" id="{F3790C2F-81E1-4F2A-8055-045FEA0AD8EB}"/>
              </a:ext>
            </a:extLst>
          </p:cNvPr>
          <p:cNvSpPr/>
          <p:nvPr/>
        </p:nvSpPr>
        <p:spPr>
          <a:xfrm>
            <a:off x="5101354" y="419147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Oval 55">
            <a:extLst>
              <a:ext uri="{FF2B5EF4-FFF2-40B4-BE49-F238E27FC236}">
                <a16:creationId xmlns:a16="http://schemas.microsoft.com/office/drawing/2014/main" id="{662F6E73-7235-4D83-8F8F-6A3593B374E4}"/>
              </a:ext>
            </a:extLst>
          </p:cNvPr>
          <p:cNvSpPr/>
          <p:nvPr/>
        </p:nvSpPr>
        <p:spPr>
          <a:xfrm>
            <a:off x="5101354" y="428669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Oval 56">
            <a:extLst>
              <a:ext uri="{FF2B5EF4-FFF2-40B4-BE49-F238E27FC236}">
                <a16:creationId xmlns:a16="http://schemas.microsoft.com/office/drawing/2014/main" id="{98C55EFC-B94B-4447-AAA8-9AEBBB5881A3}"/>
              </a:ext>
            </a:extLst>
          </p:cNvPr>
          <p:cNvSpPr/>
          <p:nvPr/>
        </p:nvSpPr>
        <p:spPr>
          <a:xfrm>
            <a:off x="5095296" y="386204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57">
            <a:extLst>
              <a:ext uri="{FF2B5EF4-FFF2-40B4-BE49-F238E27FC236}">
                <a16:creationId xmlns:a16="http://schemas.microsoft.com/office/drawing/2014/main" id="{A407ACC9-FF8C-4196-B3EA-6BECB9754DA6}"/>
              </a:ext>
            </a:extLst>
          </p:cNvPr>
          <p:cNvSpPr/>
          <p:nvPr/>
        </p:nvSpPr>
        <p:spPr>
          <a:xfrm>
            <a:off x="4158801" y="4259402"/>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Oval 58">
            <a:extLst>
              <a:ext uri="{FF2B5EF4-FFF2-40B4-BE49-F238E27FC236}">
                <a16:creationId xmlns:a16="http://schemas.microsoft.com/office/drawing/2014/main" id="{3EE9A69A-6CF7-4DCF-BCD4-00BD2A8C1A53}"/>
              </a:ext>
            </a:extLst>
          </p:cNvPr>
          <p:cNvSpPr/>
          <p:nvPr/>
        </p:nvSpPr>
        <p:spPr>
          <a:xfrm>
            <a:off x="4149274" y="3816043"/>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0" name="Oval 59">
            <a:extLst>
              <a:ext uri="{FF2B5EF4-FFF2-40B4-BE49-F238E27FC236}">
                <a16:creationId xmlns:a16="http://schemas.microsoft.com/office/drawing/2014/main" id="{EC00E819-B316-4748-8032-E684DC6EE393}"/>
              </a:ext>
            </a:extLst>
          </p:cNvPr>
          <p:cNvSpPr/>
          <p:nvPr/>
        </p:nvSpPr>
        <p:spPr>
          <a:xfrm>
            <a:off x="4149274" y="3663430"/>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Oval 60">
            <a:extLst>
              <a:ext uri="{FF2B5EF4-FFF2-40B4-BE49-F238E27FC236}">
                <a16:creationId xmlns:a16="http://schemas.microsoft.com/office/drawing/2014/main" id="{06356A43-3A10-4EC0-98F3-05F41EDA5146}"/>
              </a:ext>
            </a:extLst>
          </p:cNvPr>
          <p:cNvSpPr/>
          <p:nvPr/>
        </p:nvSpPr>
        <p:spPr>
          <a:xfrm>
            <a:off x="6213842" y="347334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61">
            <a:extLst>
              <a:ext uri="{FF2B5EF4-FFF2-40B4-BE49-F238E27FC236}">
                <a16:creationId xmlns:a16="http://schemas.microsoft.com/office/drawing/2014/main" id="{C31F883D-2C5A-4594-8545-761400379239}"/>
              </a:ext>
            </a:extLst>
          </p:cNvPr>
          <p:cNvSpPr/>
          <p:nvPr/>
        </p:nvSpPr>
        <p:spPr>
          <a:xfrm>
            <a:off x="6213841" y="3283648"/>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Oval 62">
            <a:extLst>
              <a:ext uri="{FF2B5EF4-FFF2-40B4-BE49-F238E27FC236}">
                <a16:creationId xmlns:a16="http://schemas.microsoft.com/office/drawing/2014/main" id="{5E1010D5-0701-4E38-94EA-BDE41C96ED59}"/>
              </a:ext>
            </a:extLst>
          </p:cNvPr>
          <p:cNvSpPr/>
          <p:nvPr/>
        </p:nvSpPr>
        <p:spPr>
          <a:xfrm>
            <a:off x="6213840" y="2844730"/>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Oval 63">
            <a:extLst>
              <a:ext uri="{FF2B5EF4-FFF2-40B4-BE49-F238E27FC236}">
                <a16:creationId xmlns:a16="http://schemas.microsoft.com/office/drawing/2014/main" id="{426218F9-E76E-4E45-9AEE-236DE6CD1850}"/>
              </a:ext>
            </a:extLst>
          </p:cNvPr>
          <p:cNvSpPr/>
          <p:nvPr/>
        </p:nvSpPr>
        <p:spPr>
          <a:xfrm>
            <a:off x="5330377" y="3571334"/>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Oval 64">
            <a:extLst>
              <a:ext uri="{FF2B5EF4-FFF2-40B4-BE49-F238E27FC236}">
                <a16:creationId xmlns:a16="http://schemas.microsoft.com/office/drawing/2014/main" id="{878E5E83-62BE-4B3E-BBBA-E7DD3B9FCCC0}"/>
              </a:ext>
            </a:extLst>
          </p:cNvPr>
          <p:cNvSpPr/>
          <p:nvPr/>
        </p:nvSpPr>
        <p:spPr>
          <a:xfrm>
            <a:off x="5330376" y="3239608"/>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Oval 65">
            <a:extLst>
              <a:ext uri="{FF2B5EF4-FFF2-40B4-BE49-F238E27FC236}">
                <a16:creationId xmlns:a16="http://schemas.microsoft.com/office/drawing/2014/main" id="{3B232C28-C081-4AEB-9FB2-A04CD2E034D3}"/>
              </a:ext>
            </a:extLst>
          </p:cNvPr>
          <p:cNvSpPr/>
          <p:nvPr/>
        </p:nvSpPr>
        <p:spPr>
          <a:xfrm>
            <a:off x="5330375" y="308648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8" name="Straight Connector 67">
            <a:extLst>
              <a:ext uri="{FF2B5EF4-FFF2-40B4-BE49-F238E27FC236}">
                <a16:creationId xmlns:a16="http://schemas.microsoft.com/office/drawing/2014/main" id="{CE9C2A23-6D51-43CB-80D0-2607BDA96A06}"/>
              </a:ext>
            </a:extLst>
          </p:cNvPr>
          <p:cNvCxnSpPr>
            <a:cxnSpLocks/>
          </p:cNvCxnSpPr>
          <p:nvPr/>
        </p:nvCxnSpPr>
        <p:spPr>
          <a:xfrm>
            <a:off x="5177673" y="4172874"/>
            <a:ext cx="1109016" cy="16699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7AC6360-7F4D-43B2-9FA7-6B9BA344E560}"/>
              </a:ext>
            </a:extLst>
          </p:cNvPr>
          <p:cNvCxnSpPr>
            <a:cxnSpLocks/>
          </p:cNvCxnSpPr>
          <p:nvPr/>
        </p:nvCxnSpPr>
        <p:spPr>
          <a:xfrm flipV="1">
            <a:off x="4230039" y="4167960"/>
            <a:ext cx="929810" cy="46292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57CA388-94A0-48C7-8F55-90C304159500}"/>
              </a:ext>
            </a:extLst>
          </p:cNvPr>
          <p:cNvCxnSpPr>
            <a:cxnSpLocks/>
          </p:cNvCxnSpPr>
          <p:nvPr/>
        </p:nvCxnSpPr>
        <p:spPr>
          <a:xfrm>
            <a:off x="4233266" y="4637220"/>
            <a:ext cx="1169958" cy="221003"/>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DD72BF7-19CA-448F-AFA1-7A78FD507A3D}"/>
              </a:ext>
            </a:extLst>
          </p:cNvPr>
          <p:cNvCxnSpPr>
            <a:cxnSpLocks/>
          </p:cNvCxnSpPr>
          <p:nvPr/>
        </p:nvCxnSpPr>
        <p:spPr>
          <a:xfrm flipV="1">
            <a:off x="5411521" y="4332093"/>
            <a:ext cx="875168" cy="51971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9" name="Text Placeholder 6">
            <a:extLst>
              <a:ext uri="{FF2B5EF4-FFF2-40B4-BE49-F238E27FC236}">
                <a16:creationId xmlns:a16="http://schemas.microsoft.com/office/drawing/2014/main" id="{D4BFFF72-A873-429D-AE88-2AA2DE436C59}"/>
              </a:ext>
            </a:extLst>
          </p:cNvPr>
          <p:cNvSpPr txBox="1">
            <a:spLocks/>
          </p:cNvSpPr>
          <p:nvPr/>
        </p:nvSpPr>
        <p:spPr>
          <a:xfrm>
            <a:off x="4594528" y="3916875"/>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rgbClr val="FF0000"/>
                </a:solidFill>
              </a:rPr>
              <a:t>β</a:t>
            </a:r>
            <a:r>
              <a:rPr lang="en-US" altLang="ko-KR" sz="2000" baseline="-25000" dirty="0">
                <a:solidFill>
                  <a:srgbClr val="FF0000"/>
                </a:solidFill>
              </a:rPr>
              <a:t>0</a:t>
            </a:r>
            <a:endParaRPr lang="ko-KR" altLang="en-US" sz="2000" baseline="-25000" dirty="0">
              <a:solidFill>
                <a:srgbClr val="FF0000"/>
              </a:solidFill>
            </a:endParaRPr>
          </a:p>
        </p:txBody>
      </p:sp>
      <p:sp>
        <p:nvSpPr>
          <p:cNvPr id="84" name="Text Placeholder 6">
            <a:extLst>
              <a:ext uri="{FF2B5EF4-FFF2-40B4-BE49-F238E27FC236}">
                <a16:creationId xmlns:a16="http://schemas.microsoft.com/office/drawing/2014/main" id="{6FA63E72-1D13-49E5-8D2E-69C4C22C4D2F}"/>
              </a:ext>
            </a:extLst>
          </p:cNvPr>
          <p:cNvSpPr txBox="1">
            <a:spLocks/>
          </p:cNvSpPr>
          <p:nvPr/>
        </p:nvSpPr>
        <p:spPr>
          <a:xfrm>
            <a:off x="7586650" y="4904580"/>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2</a:t>
            </a:r>
          </a:p>
          <a:p>
            <a:r>
              <a:rPr lang="en-US" altLang="ko-KR" sz="1600" dirty="0"/>
              <a:t>= Drug</a:t>
            </a:r>
            <a:endParaRPr lang="ko-KR" altLang="en-US" sz="1600" dirty="0"/>
          </a:p>
        </p:txBody>
      </p:sp>
      <p:sp>
        <p:nvSpPr>
          <p:cNvPr id="86" name="Multiplication Sign 85">
            <a:extLst>
              <a:ext uri="{FF2B5EF4-FFF2-40B4-BE49-F238E27FC236}">
                <a16:creationId xmlns:a16="http://schemas.microsoft.com/office/drawing/2014/main" id="{C7B99141-A41F-4F04-AF06-C3523A0E626B}"/>
              </a:ext>
            </a:extLst>
          </p:cNvPr>
          <p:cNvSpPr/>
          <p:nvPr/>
        </p:nvSpPr>
        <p:spPr>
          <a:xfrm>
            <a:off x="5058657" y="4051472"/>
            <a:ext cx="199527" cy="210119"/>
          </a:xfrm>
          <a:prstGeom prst="mathMultiply">
            <a:avLst/>
          </a:prstGeom>
          <a:solidFill>
            <a:srgbClr val="FF0000">
              <a:alpha val="70000"/>
            </a:srgbClr>
          </a:solidFill>
          <a:ln w="127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Multiplication Sign 86">
            <a:extLst>
              <a:ext uri="{FF2B5EF4-FFF2-40B4-BE49-F238E27FC236}">
                <a16:creationId xmlns:a16="http://schemas.microsoft.com/office/drawing/2014/main" id="{4867A75F-15AF-41D0-AFDA-50574ED93C42}"/>
              </a:ext>
            </a:extLst>
          </p:cNvPr>
          <p:cNvSpPr/>
          <p:nvPr/>
        </p:nvSpPr>
        <p:spPr>
          <a:xfrm>
            <a:off x="6186925" y="3156589"/>
            <a:ext cx="199527" cy="210119"/>
          </a:xfrm>
          <a:prstGeom prst="mathMultiply">
            <a:avLst/>
          </a:prstGeom>
          <a:solidFill>
            <a:schemeClr val="accent1">
              <a:alpha val="70000"/>
            </a:schemeClr>
          </a:solidFill>
          <a:ln w="1270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Right Brace 88">
            <a:extLst>
              <a:ext uri="{FF2B5EF4-FFF2-40B4-BE49-F238E27FC236}">
                <a16:creationId xmlns:a16="http://schemas.microsoft.com/office/drawing/2014/main" id="{A04FA03A-435D-4542-B466-CBD2B7E03DCB}"/>
              </a:ext>
            </a:extLst>
          </p:cNvPr>
          <p:cNvSpPr/>
          <p:nvPr/>
        </p:nvSpPr>
        <p:spPr>
          <a:xfrm>
            <a:off x="6298994" y="3283648"/>
            <a:ext cx="596977" cy="10484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0" name="Text Placeholder 6">
            <a:extLst>
              <a:ext uri="{FF2B5EF4-FFF2-40B4-BE49-F238E27FC236}">
                <a16:creationId xmlns:a16="http://schemas.microsoft.com/office/drawing/2014/main" id="{D11A0573-A548-4B1F-9C08-2D83F70DA06D}"/>
              </a:ext>
            </a:extLst>
          </p:cNvPr>
          <p:cNvSpPr txBox="1">
            <a:spLocks/>
          </p:cNvSpPr>
          <p:nvPr/>
        </p:nvSpPr>
        <p:spPr>
          <a:xfrm>
            <a:off x="6812790" y="3619046"/>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chemeClr val="accent1"/>
                </a:solidFill>
              </a:rPr>
              <a:t>β</a:t>
            </a:r>
            <a:r>
              <a:rPr lang="en-US" altLang="ko-KR" sz="2000" baseline="-25000" dirty="0">
                <a:solidFill>
                  <a:schemeClr val="accent1"/>
                </a:solidFill>
              </a:rPr>
              <a:t>2</a:t>
            </a:r>
            <a:endParaRPr lang="ko-KR" altLang="en-US" sz="2000" baseline="-25000" dirty="0">
              <a:solidFill>
                <a:schemeClr val="accent1"/>
              </a:solidFill>
            </a:endParaRPr>
          </a:p>
        </p:txBody>
      </p:sp>
      <p:sp>
        <p:nvSpPr>
          <p:cNvPr id="91" name="Multiplication Sign 90">
            <a:extLst>
              <a:ext uri="{FF2B5EF4-FFF2-40B4-BE49-F238E27FC236}">
                <a16:creationId xmlns:a16="http://schemas.microsoft.com/office/drawing/2014/main" id="{2358FCD4-CFD0-4D67-A043-5EA6E6B7297B}"/>
              </a:ext>
            </a:extLst>
          </p:cNvPr>
          <p:cNvSpPr/>
          <p:nvPr/>
        </p:nvSpPr>
        <p:spPr>
          <a:xfrm>
            <a:off x="4130275" y="3871089"/>
            <a:ext cx="199527" cy="210119"/>
          </a:xfrm>
          <a:prstGeom prst="mathMultiply">
            <a:avLst/>
          </a:prstGeom>
          <a:solidFill>
            <a:schemeClr val="accent6">
              <a:alpha val="70000"/>
            </a:schemeClr>
          </a:solidFill>
          <a:ln w="12700">
            <a:solidFill>
              <a:schemeClr val="accent6">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Right Brace 91">
            <a:extLst>
              <a:ext uri="{FF2B5EF4-FFF2-40B4-BE49-F238E27FC236}">
                <a16:creationId xmlns:a16="http://schemas.microsoft.com/office/drawing/2014/main" id="{5FB132B4-76B1-485E-8FC3-923BC32AC73F}"/>
              </a:ext>
            </a:extLst>
          </p:cNvPr>
          <p:cNvSpPr/>
          <p:nvPr/>
        </p:nvSpPr>
        <p:spPr>
          <a:xfrm rot="10800000">
            <a:off x="3610351" y="3968655"/>
            <a:ext cx="596977" cy="668443"/>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3" name="Text Placeholder 6">
            <a:extLst>
              <a:ext uri="{FF2B5EF4-FFF2-40B4-BE49-F238E27FC236}">
                <a16:creationId xmlns:a16="http://schemas.microsoft.com/office/drawing/2014/main" id="{D68F67AC-F5F2-457B-B911-170FE0B4FD1D}"/>
              </a:ext>
            </a:extLst>
          </p:cNvPr>
          <p:cNvSpPr txBox="1">
            <a:spLocks/>
          </p:cNvSpPr>
          <p:nvPr/>
        </p:nvSpPr>
        <p:spPr>
          <a:xfrm>
            <a:off x="3152229" y="4144773"/>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chemeClr val="accent6"/>
                </a:solidFill>
              </a:rPr>
              <a:t>β</a:t>
            </a:r>
            <a:r>
              <a:rPr lang="en-US" altLang="ko-KR" sz="2000" baseline="-25000" dirty="0">
                <a:solidFill>
                  <a:schemeClr val="accent6"/>
                </a:solidFill>
              </a:rPr>
              <a:t>1</a:t>
            </a:r>
            <a:endParaRPr lang="ko-KR" altLang="en-US" sz="2000" baseline="-25000" dirty="0">
              <a:solidFill>
                <a:schemeClr val="accent6"/>
              </a:solidFill>
            </a:endParaRPr>
          </a:p>
        </p:txBody>
      </p:sp>
      <p:sp>
        <p:nvSpPr>
          <p:cNvPr id="94" name="Text Placeholder 6">
            <a:extLst>
              <a:ext uri="{FF2B5EF4-FFF2-40B4-BE49-F238E27FC236}">
                <a16:creationId xmlns:a16="http://schemas.microsoft.com/office/drawing/2014/main" id="{2303A0D2-F8F2-4A0B-87A2-56A46D7C5049}"/>
              </a:ext>
            </a:extLst>
          </p:cNvPr>
          <p:cNvSpPr txBox="1">
            <a:spLocks/>
          </p:cNvSpPr>
          <p:nvPr/>
        </p:nvSpPr>
        <p:spPr>
          <a:xfrm>
            <a:off x="5279495" y="5047135"/>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12</a:t>
            </a:r>
          </a:p>
        </p:txBody>
      </p:sp>
      <p:sp>
        <p:nvSpPr>
          <p:cNvPr id="95" name="Right Brace 94">
            <a:extLst>
              <a:ext uri="{FF2B5EF4-FFF2-40B4-BE49-F238E27FC236}">
                <a16:creationId xmlns:a16="http://schemas.microsoft.com/office/drawing/2014/main" id="{25271BB7-41EB-45D7-B606-7B8616A42827}"/>
              </a:ext>
            </a:extLst>
          </p:cNvPr>
          <p:cNvSpPr/>
          <p:nvPr/>
        </p:nvSpPr>
        <p:spPr>
          <a:xfrm>
            <a:off x="5419913" y="3384670"/>
            <a:ext cx="405177" cy="1473554"/>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6" name="Multiplication Sign 95">
            <a:extLst>
              <a:ext uri="{FF2B5EF4-FFF2-40B4-BE49-F238E27FC236}">
                <a16:creationId xmlns:a16="http://schemas.microsoft.com/office/drawing/2014/main" id="{A63CFEB3-64F6-42EE-B021-312901D17882}"/>
              </a:ext>
            </a:extLst>
          </p:cNvPr>
          <p:cNvSpPr/>
          <p:nvPr/>
        </p:nvSpPr>
        <p:spPr>
          <a:xfrm>
            <a:off x="5295575" y="3284089"/>
            <a:ext cx="199527" cy="210119"/>
          </a:xfrm>
          <a:prstGeom prst="mathMultiply">
            <a:avLst/>
          </a:prstGeom>
          <a:solidFill>
            <a:srgbClr val="7030A0">
              <a:alpha val="70000"/>
            </a:srgbClr>
          </a:solidFill>
          <a:ln w="127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Text Placeholder 6">
            <a:extLst>
              <a:ext uri="{FF2B5EF4-FFF2-40B4-BE49-F238E27FC236}">
                <a16:creationId xmlns:a16="http://schemas.microsoft.com/office/drawing/2014/main" id="{DA95C2E5-7DC5-4660-9B29-D5644356CF0C}"/>
              </a:ext>
            </a:extLst>
          </p:cNvPr>
          <p:cNvSpPr txBox="1">
            <a:spLocks/>
          </p:cNvSpPr>
          <p:nvPr/>
        </p:nvSpPr>
        <p:spPr>
          <a:xfrm>
            <a:off x="5689707" y="3938767"/>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rgbClr val="7030A0"/>
                </a:solidFill>
              </a:rPr>
              <a:t>β</a:t>
            </a:r>
            <a:r>
              <a:rPr lang="en-US" altLang="ko-KR" sz="2000" baseline="-25000" dirty="0">
                <a:solidFill>
                  <a:srgbClr val="7030A0"/>
                </a:solidFill>
              </a:rPr>
              <a:t>12</a:t>
            </a:r>
            <a:endParaRPr lang="ko-KR" altLang="en-US" sz="2000" baseline="-25000" dirty="0">
              <a:solidFill>
                <a:srgbClr val="7030A0"/>
              </a:solidFill>
            </a:endParaRPr>
          </a:p>
        </p:txBody>
      </p:sp>
      <p:pic>
        <p:nvPicPr>
          <p:cNvPr id="49" name="Picture 48">
            <a:extLst>
              <a:ext uri="{FF2B5EF4-FFF2-40B4-BE49-F238E27FC236}">
                <a16:creationId xmlns:a16="http://schemas.microsoft.com/office/drawing/2014/main" id="{621A0D4E-4480-47A2-9D72-D6BB8FB093F6}"/>
              </a:ext>
            </a:extLst>
          </p:cNvPr>
          <p:cNvPicPr>
            <a:picLocks noChangeAspect="1"/>
          </p:cNvPicPr>
          <p:nvPr/>
        </p:nvPicPr>
        <p:blipFill>
          <a:blip r:embed="rId2"/>
          <a:stretch>
            <a:fillRect/>
          </a:stretch>
        </p:blipFill>
        <p:spPr>
          <a:xfrm>
            <a:off x="302060" y="1106203"/>
            <a:ext cx="5542899" cy="491338"/>
          </a:xfrm>
          <a:prstGeom prst="rect">
            <a:avLst/>
          </a:prstGeom>
        </p:spPr>
      </p:pic>
      <p:pic>
        <p:nvPicPr>
          <p:cNvPr id="69" name="Picture 68">
            <a:extLst>
              <a:ext uri="{FF2B5EF4-FFF2-40B4-BE49-F238E27FC236}">
                <a16:creationId xmlns:a16="http://schemas.microsoft.com/office/drawing/2014/main" id="{3640DC33-EDB6-4FC9-B623-E98DD1CB5B54}"/>
              </a:ext>
            </a:extLst>
          </p:cNvPr>
          <p:cNvPicPr>
            <a:picLocks noChangeAspect="1"/>
          </p:cNvPicPr>
          <p:nvPr/>
        </p:nvPicPr>
        <p:blipFill>
          <a:blip r:embed="rId3"/>
          <a:stretch>
            <a:fillRect/>
          </a:stretch>
        </p:blipFill>
        <p:spPr>
          <a:xfrm>
            <a:off x="7316773" y="2492148"/>
            <a:ext cx="2798845" cy="1100878"/>
          </a:xfrm>
          <a:prstGeom prst="rect">
            <a:avLst/>
          </a:prstGeom>
        </p:spPr>
      </p:pic>
      <p:sp>
        <p:nvSpPr>
          <p:cNvPr id="74" name="Content Placeholder 2">
            <a:extLst>
              <a:ext uri="{FF2B5EF4-FFF2-40B4-BE49-F238E27FC236}">
                <a16:creationId xmlns:a16="http://schemas.microsoft.com/office/drawing/2014/main" id="{03858FAF-08FC-4743-AF39-C7CD43CC780C}"/>
              </a:ext>
            </a:extLst>
          </p:cNvPr>
          <p:cNvSpPr>
            <a:spLocks noGrp="1"/>
          </p:cNvSpPr>
          <p:nvPr>
            <p:ph idx="1"/>
          </p:nvPr>
        </p:nvSpPr>
        <p:spPr>
          <a:xfrm>
            <a:off x="304801" y="1690184"/>
            <a:ext cx="2984299" cy="3833631"/>
          </a:xfrm>
        </p:spPr>
        <p:txBody>
          <a:bodyPr>
            <a:normAutofit fontScale="92500" lnSpcReduction="10000"/>
          </a:bodyPr>
          <a:lstStyle/>
          <a:p>
            <a:r>
              <a:rPr lang="en-US" altLang="ko-KR" b="1" dirty="0"/>
              <a:t>On additional modeling component </a:t>
            </a:r>
            <a:r>
              <a:rPr lang="en-US" altLang="ko-KR" dirty="0"/>
              <a:t>is needed</a:t>
            </a:r>
          </a:p>
          <a:p>
            <a:r>
              <a:rPr lang="en-US" altLang="ko-KR" dirty="0"/>
              <a:t>We now have more variables (12 </a:t>
            </a:r>
            <a:r>
              <a:rPr lang="el-GR" altLang="ko-KR" i="1" dirty="0"/>
              <a:t>ε</a:t>
            </a:r>
            <a:r>
              <a:rPr lang="en-US" altLang="ko-KR" i="1" dirty="0"/>
              <a:t>s</a:t>
            </a:r>
            <a:r>
              <a:rPr lang="en-US" altLang="ko-KR" dirty="0"/>
              <a:t>, 4 </a:t>
            </a:r>
            <a:r>
              <a:rPr lang="el-GR" altLang="ko-KR" i="1" dirty="0"/>
              <a:t>β</a:t>
            </a:r>
            <a:r>
              <a:rPr lang="en-US" altLang="ko-KR" dirty="0"/>
              <a:t>s) than equations (12, one for each </a:t>
            </a:r>
            <a:r>
              <a:rPr lang="en-US" altLang="ko-KR" i="1" dirty="0"/>
              <a:t>j</a:t>
            </a:r>
            <a:r>
              <a:rPr lang="en-US" altLang="ko-KR" dirty="0"/>
              <a:t>).</a:t>
            </a:r>
          </a:p>
          <a:p>
            <a:r>
              <a:rPr lang="en-US" altLang="ko-KR" dirty="0"/>
              <a:t>To fix this, we </a:t>
            </a:r>
            <a:r>
              <a:rPr lang="en-US" altLang="ko-KR" b="1" dirty="0"/>
              <a:t>require the </a:t>
            </a:r>
            <a:r>
              <a:rPr lang="el-GR" altLang="ko-KR" b="1" i="1" dirty="0"/>
              <a:t>ε</a:t>
            </a:r>
            <a:r>
              <a:rPr lang="en-US" altLang="ko-KR" b="1" i="1" baseline="-25000" dirty="0"/>
              <a:t>j</a:t>
            </a:r>
            <a:r>
              <a:rPr lang="en-US" altLang="ko-KR" b="1" dirty="0"/>
              <a:t> to be small</a:t>
            </a:r>
            <a:r>
              <a:rPr lang="en-US" altLang="ko-KR" dirty="0"/>
              <a:t>.</a:t>
            </a:r>
          </a:p>
          <a:p>
            <a:r>
              <a:rPr lang="en-US" altLang="ko-KR" dirty="0"/>
              <a:t>One popular way is to </a:t>
            </a:r>
            <a:r>
              <a:rPr lang="en-US" altLang="ko-KR" b="1" dirty="0"/>
              <a:t>minimize the sum of squared residuals (least sum of squares fitting)</a:t>
            </a:r>
            <a:r>
              <a:rPr lang="en-US" altLang="ko-KR" dirty="0"/>
              <a:t>.</a:t>
            </a:r>
          </a:p>
          <a:p>
            <a:pPr lvl="1"/>
            <a:r>
              <a:rPr lang="en-US" altLang="ko-KR" dirty="0"/>
              <a:t>The </a:t>
            </a:r>
            <a:r>
              <a:rPr lang="el-GR" altLang="ko-KR" i="1" dirty="0"/>
              <a:t>β</a:t>
            </a:r>
            <a:r>
              <a:rPr lang="en-US" altLang="ko-KR" dirty="0"/>
              <a:t>s represent </a:t>
            </a:r>
            <a:r>
              <a:rPr lang="en-US" altLang="ko-KR" b="1" dirty="0"/>
              <a:t>the average effects</a:t>
            </a:r>
            <a:r>
              <a:rPr lang="en-US" altLang="ko-KR" dirty="0"/>
              <a:t> of each experimental factor.</a:t>
            </a:r>
          </a:p>
          <a:p>
            <a:pPr lvl="1"/>
            <a:r>
              <a:rPr lang="en-US" altLang="ko-KR" dirty="0"/>
              <a:t>The </a:t>
            </a:r>
            <a:r>
              <a:rPr lang="el-GR" altLang="ko-KR" i="1" dirty="0"/>
              <a:t>ε</a:t>
            </a:r>
            <a:r>
              <a:rPr lang="en-US" altLang="ko-KR" i="1" baseline="-25000" dirty="0"/>
              <a:t>j</a:t>
            </a:r>
            <a:r>
              <a:rPr lang="en-US" altLang="ko-KR" i="1" dirty="0"/>
              <a:t>s</a:t>
            </a:r>
            <a:r>
              <a:rPr lang="en-US" altLang="ko-KR" i="1" baseline="-25000" dirty="0"/>
              <a:t>  </a:t>
            </a:r>
            <a:r>
              <a:rPr lang="en-US" altLang="ko-KR" dirty="0"/>
              <a:t>represent the experimental fluctuations around the mean between the replicates.</a:t>
            </a:r>
          </a:p>
        </p:txBody>
      </p:sp>
    </p:spTree>
    <p:extLst>
      <p:ext uri="{BB962C8B-B14F-4D97-AF65-F5344CB8AC3E}">
        <p14:creationId xmlns:p14="http://schemas.microsoft.com/office/powerpoint/2010/main" val="3305947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838EB50-8F4C-4347-B6C2-4F3CA6D2397B}"/>
              </a:ext>
            </a:extLst>
          </p:cNvPr>
          <p:cNvCxnSpPr>
            <a:cxnSpLocks/>
          </p:cNvCxnSpPr>
          <p:nvPr/>
        </p:nvCxnSpPr>
        <p:spPr>
          <a:xfrm>
            <a:off x="4231652" y="5097156"/>
            <a:ext cx="1171575" cy="24351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8.7 – Multi-factor designs and linear models</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23</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dirty="0"/>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a:xfrm>
            <a:off x="4482831" y="1753106"/>
            <a:ext cx="3523800" cy="512273"/>
          </a:xfrm>
        </p:spPr>
        <p:txBody>
          <a:bodyPr>
            <a:normAutofit/>
          </a:bodyPr>
          <a:lstStyle/>
          <a:p>
            <a:r>
              <a:rPr lang="en-US" altLang="ko-KR" sz="2000" dirty="0"/>
              <a:t>y</a:t>
            </a:r>
            <a:r>
              <a:rPr lang="en-US" altLang="ko-KR" sz="1800" dirty="0"/>
              <a:t> </a:t>
            </a:r>
            <a:r>
              <a:rPr lang="en-US" altLang="ko-KR" sz="1600" dirty="0"/>
              <a:t>= log2(gene expression) </a:t>
            </a:r>
            <a:endParaRPr lang="ko-KR" altLang="en-US" sz="1800" dirty="0"/>
          </a:p>
        </p:txBody>
      </p:sp>
      <p:cxnSp>
        <p:nvCxnSpPr>
          <p:cNvPr id="11" name="Straight Arrow Connector 10">
            <a:extLst>
              <a:ext uri="{FF2B5EF4-FFF2-40B4-BE49-F238E27FC236}">
                <a16:creationId xmlns:a16="http://schemas.microsoft.com/office/drawing/2014/main" id="{84B0846E-EBB9-4C69-8111-C70246DAD8B3}"/>
              </a:ext>
            </a:extLst>
          </p:cNvPr>
          <p:cNvCxnSpPr>
            <a:cxnSpLocks/>
          </p:cNvCxnSpPr>
          <p:nvPr/>
        </p:nvCxnSpPr>
        <p:spPr>
          <a:xfrm>
            <a:off x="5151552" y="4584882"/>
            <a:ext cx="3000778" cy="5122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7B6EBC-93F3-40BB-AA0D-9528D8AEF914}"/>
              </a:ext>
            </a:extLst>
          </p:cNvPr>
          <p:cNvCxnSpPr>
            <a:cxnSpLocks/>
          </p:cNvCxnSpPr>
          <p:nvPr/>
        </p:nvCxnSpPr>
        <p:spPr>
          <a:xfrm flipH="1">
            <a:off x="3116690" y="4584882"/>
            <a:ext cx="2064336" cy="1107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DC14AF-D2E1-4052-9219-AA7D26F6EA2A}"/>
              </a:ext>
            </a:extLst>
          </p:cNvPr>
          <p:cNvCxnSpPr>
            <a:cxnSpLocks/>
          </p:cNvCxnSpPr>
          <p:nvPr/>
        </p:nvCxnSpPr>
        <p:spPr>
          <a:xfrm flipV="1">
            <a:off x="5168146" y="2215170"/>
            <a:ext cx="0" cy="23697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F8F1DA30-9E08-4DC8-8692-1DD87BB20055}"/>
              </a:ext>
            </a:extLst>
          </p:cNvPr>
          <p:cNvSpPr txBox="1">
            <a:spLocks/>
          </p:cNvSpPr>
          <p:nvPr/>
        </p:nvSpPr>
        <p:spPr>
          <a:xfrm>
            <a:off x="2135079" y="5523816"/>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a:t>
            </a:r>
          </a:p>
          <a:p>
            <a:r>
              <a:rPr lang="en-US" altLang="ko-KR" sz="1600" dirty="0"/>
              <a:t>= siRNA</a:t>
            </a:r>
            <a:endParaRPr lang="ko-KR" altLang="en-US" sz="1600" dirty="0"/>
          </a:p>
        </p:txBody>
      </p:sp>
      <p:cxnSp>
        <p:nvCxnSpPr>
          <p:cNvPr id="33" name="Straight Connector 32">
            <a:extLst>
              <a:ext uri="{FF2B5EF4-FFF2-40B4-BE49-F238E27FC236}">
                <a16:creationId xmlns:a16="http://schemas.microsoft.com/office/drawing/2014/main" id="{41255618-6DD0-4AFD-A553-7EEAAA068B22}"/>
              </a:ext>
            </a:extLst>
          </p:cNvPr>
          <p:cNvCxnSpPr>
            <a:cxnSpLocks/>
          </p:cNvCxnSpPr>
          <p:nvPr/>
        </p:nvCxnSpPr>
        <p:spPr>
          <a:xfrm flipV="1">
            <a:off x="5403227" y="4792188"/>
            <a:ext cx="883465" cy="543227"/>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Text Placeholder 6">
            <a:extLst>
              <a:ext uri="{FF2B5EF4-FFF2-40B4-BE49-F238E27FC236}">
                <a16:creationId xmlns:a16="http://schemas.microsoft.com/office/drawing/2014/main" id="{10A210FF-210C-493E-8D94-24C3F5928BEB}"/>
              </a:ext>
            </a:extLst>
          </p:cNvPr>
          <p:cNvSpPr txBox="1">
            <a:spLocks/>
          </p:cNvSpPr>
          <p:nvPr/>
        </p:nvSpPr>
        <p:spPr>
          <a:xfrm>
            <a:off x="3815622" y="4798745"/>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(1,0)</a:t>
            </a:r>
            <a:endParaRPr lang="ko-KR" altLang="en-US" sz="2000" dirty="0"/>
          </a:p>
        </p:txBody>
      </p:sp>
      <p:cxnSp>
        <p:nvCxnSpPr>
          <p:cNvPr id="47" name="Straight Connector 46">
            <a:extLst>
              <a:ext uri="{FF2B5EF4-FFF2-40B4-BE49-F238E27FC236}">
                <a16:creationId xmlns:a16="http://schemas.microsoft.com/office/drawing/2014/main" id="{32CC3874-598C-42F9-A83C-A793EB4D9756}"/>
              </a:ext>
            </a:extLst>
          </p:cNvPr>
          <p:cNvCxnSpPr>
            <a:cxnSpLocks/>
          </p:cNvCxnSpPr>
          <p:nvPr/>
        </p:nvCxnSpPr>
        <p:spPr>
          <a:xfrm flipV="1">
            <a:off x="4231652" y="2797116"/>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1447C42-3097-4EAB-AFF0-915432C790A8}"/>
              </a:ext>
            </a:extLst>
          </p:cNvPr>
          <p:cNvCxnSpPr>
            <a:cxnSpLocks/>
          </p:cNvCxnSpPr>
          <p:nvPr/>
        </p:nvCxnSpPr>
        <p:spPr>
          <a:xfrm flipV="1">
            <a:off x="5403227" y="3035375"/>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0E2142C-C7EF-4D6F-897C-45727DAC142E}"/>
              </a:ext>
            </a:extLst>
          </p:cNvPr>
          <p:cNvCxnSpPr>
            <a:cxnSpLocks/>
          </p:cNvCxnSpPr>
          <p:nvPr/>
        </p:nvCxnSpPr>
        <p:spPr>
          <a:xfrm flipV="1">
            <a:off x="6286692" y="2492148"/>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Text Placeholder 6">
            <a:extLst>
              <a:ext uri="{FF2B5EF4-FFF2-40B4-BE49-F238E27FC236}">
                <a16:creationId xmlns:a16="http://schemas.microsoft.com/office/drawing/2014/main" id="{D0D8D330-A67F-4BB3-95DB-BCFAED2E88D5}"/>
              </a:ext>
            </a:extLst>
          </p:cNvPr>
          <p:cNvSpPr txBox="1">
            <a:spLocks/>
          </p:cNvSpPr>
          <p:nvPr/>
        </p:nvSpPr>
        <p:spPr>
          <a:xfrm>
            <a:off x="5343175" y="5342837"/>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(1,1)</a:t>
            </a:r>
            <a:endParaRPr lang="ko-KR" altLang="en-US" sz="2000" dirty="0"/>
          </a:p>
        </p:txBody>
      </p:sp>
      <p:sp>
        <p:nvSpPr>
          <p:cNvPr id="54" name="Text Placeholder 6">
            <a:extLst>
              <a:ext uri="{FF2B5EF4-FFF2-40B4-BE49-F238E27FC236}">
                <a16:creationId xmlns:a16="http://schemas.microsoft.com/office/drawing/2014/main" id="{883ECD4C-746A-40DB-A3B0-7898C8EE5190}"/>
              </a:ext>
            </a:extLst>
          </p:cNvPr>
          <p:cNvSpPr txBox="1">
            <a:spLocks/>
          </p:cNvSpPr>
          <p:nvPr/>
        </p:nvSpPr>
        <p:spPr>
          <a:xfrm>
            <a:off x="6298994" y="4475981"/>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(0,1)</a:t>
            </a:r>
            <a:endParaRPr lang="ko-KR" altLang="en-US" sz="2000" dirty="0"/>
          </a:p>
        </p:txBody>
      </p:sp>
      <p:sp>
        <p:nvSpPr>
          <p:cNvPr id="55" name="Oval 54">
            <a:extLst>
              <a:ext uri="{FF2B5EF4-FFF2-40B4-BE49-F238E27FC236}">
                <a16:creationId xmlns:a16="http://schemas.microsoft.com/office/drawing/2014/main" id="{F3790C2F-81E1-4F2A-8055-045FEA0AD8EB}"/>
              </a:ext>
            </a:extLst>
          </p:cNvPr>
          <p:cNvSpPr/>
          <p:nvPr/>
        </p:nvSpPr>
        <p:spPr>
          <a:xfrm>
            <a:off x="5101354" y="419147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Oval 55">
            <a:extLst>
              <a:ext uri="{FF2B5EF4-FFF2-40B4-BE49-F238E27FC236}">
                <a16:creationId xmlns:a16="http://schemas.microsoft.com/office/drawing/2014/main" id="{662F6E73-7235-4D83-8F8F-6A3593B374E4}"/>
              </a:ext>
            </a:extLst>
          </p:cNvPr>
          <p:cNvSpPr/>
          <p:nvPr/>
        </p:nvSpPr>
        <p:spPr>
          <a:xfrm>
            <a:off x="5101354" y="428669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Oval 56">
            <a:extLst>
              <a:ext uri="{FF2B5EF4-FFF2-40B4-BE49-F238E27FC236}">
                <a16:creationId xmlns:a16="http://schemas.microsoft.com/office/drawing/2014/main" id="{98C55EFC-B94B-4447-AAA8-9AEBBB5881A3}"/>
              </a:ext>
            </a:extLst>
          </p:cNvPr>
          <p:cNvSpPr/>
          <p:nvPr/>
        </p:nvSpPr>
        <p:spPr>
          <a:xfrm>
            <a:off x="5095296" y="386204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57">
            <a:extLst>
              <a:ext uri="{FF2B5EF4-FFF2-40B4-BE49-F238E27FC236}">
                <a16:creationId xmlns:a16="http://schemas.microsoft.com/office/drawing/2014/main" id="{A407ACC9-FF8C-4196-B3EA-6BECB9754DA6}"/>
              </a:ext>
            </a:extLst>
          </p:cNvPr>
          <p:cNvSpPr/>
          <p:nvPr/>
        </p:nvSpPr>
        <p:spPr>
          <a:xfrm>
            <a:off x="4158801" y="4259402"/>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Oval 58">
            <a:extLst>
              <a:ext uri="{FF2B5EF4-FFF2-40B4-BE49-F238E27FC236}">
                <a16:creationId xmlns:a16="http://schemas.microsoft.com/office/drawing/2014/main" id="{3EE9A69A-6CF7-4DCF-BCD4-00BD2A8C1A53}"/>
              </a:ext>
            </a:extLst>
          </p:cNvPr>
          <p:cNvSpPr/>
          <p:nvPr/>
        </p:nvSpPr>
        <p:spPr>
          <a:xfrm>
            <a:off x="4149274" y="3816043"/>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1" name="Oval 60">
            <a:extLst>
              <a:ext uri="{FF2B5EF4-FFF2-40B4-BE49-F238E27FC236}">
                <a16:creationId xmlns:a16="http://schemas.microsoft.com/office/drawing/2014/main" id="{06356A43-3A10-4EC0-98F3-05F41EDA5146}"/>
              </a:ext>
            </a:extLst>
          </p:cNvPr>
          <p:cNvSpPr/>
          <p:nvPr/>
        </p:nvSpPr>
        <p:spPr>
          <a:xfrm>
            <a:off x="6213842" y="347334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61">
            <a:extLst>
              <a:ext uri="{FF2B5EF4-FFF2-40B4-BE49-F238E27FC236}">
                <a16:creationId xmlns:a16="http://schemas.microsoft.com/office/drawing/2014/main" id="{C31F883D-2C5A-4594-8545-761400379239}"/>
              </a:ext>
            </a:extLst>
          </p:cNvPr>
          <p:cNvSpPr/>
          <p:nvPr/>
        </p:nvSpPr>
        <p:spPr>
          <a:xfrm>
            <a:off x="6213841" y="3283648"/>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Oval 62">
            <a:extLst>
              <a:ext uri="{FF2B5EF4-FFF2-40B4-BE49-F238E27FC236}">
                <a16:creationId xmlns:a16="http://schemas.microsoft.com/office/drawing/2014/main" id="{5E1010D5-0701-4E38-94EA-BDE41C96ED59}"/>
              </a:ext>
            </a:extLst>
          </p:cNvPr>
          <p:cNvSpPr/>
          <p:nvPr/>
        </p:nvSpPr>
        <p:spPr>
          <a:xfrm>
            <a:off x="6213840" y="2844730"/>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Oval 63">
            <a:extLst>
              <a:ext uri="{FF2B5EF4-FFF2-40B4-BE49-F238E27FC236}">
                <a16:creationId xmlns:a16="http://schemas.microsoft.com/office/drawing/2014/main" id="{426218F9-E76E-4E45-9AEE-236DE6CD1850}"/>
              </a:ext>
            </a:extLst>
          </p:cNvPr>
          <p:cNvSpPr/>
          <p:nvPr/>
        </p:nvSpPr>
        <p:spPr>
          <a:xfrm>
            <a:off x="5330377" y="3571334"/>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Oval 64">
            <a:extLst>
              <a:ext uri="{FF2B5EF4-FFF2-40B4-BE49-F238E27FC236}">
                <a16:creationId xmlns:a16="http://schemas.microsoft.com/office/drawing/2014/main" id="{878E5E83-62BE-4B3E-BBBA-E7DD3B9FCCC0}"/>
              </a:ext>
            </a:extLst>
          </p:cNvPr>
          <p:cNvSpPr/>
          <p:nvPr/>
        </p:nvSpPr>
        <p:spPr>
          <a:xfrm>
            <a:off x="5330376" y="3239608"/>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Oval 65">
            <a:extLst>
              <a:ext uri="{FF2B5EF4-FFF2-40B4-BE49-F238E27FC236}">
                <a16:creationId xmlns:a16="http://schemas.microsoft.com/office/drawing/2014/main" id="{3B232C28-C081-4AEB-9FB2-A04CD2E034D3}"/>
              </a:ext>
            </a:extLst>
          </p:cNvPr>
          <p:cNvSpPr/>
          <p:nvPr/>
        </p:nvSpPr>
        <p:spPr>
          <a:xfrm>
            <a:off x="5330375" y="308648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8" name="Straight Connector 67">
            <a:extLst>
              <a:ext uri="{FF2B5EF4-FFF2-40B4-BE49-F238E27FC236}">
                <a16:creationId xmlns:a16="http://schemas.microsoft.com/office/drawing/2014/main" id="{CE9C2A23-6D51-43CB-80D0-2607BDA96A06}"/>
              </a:ext>
            </a:extLst>
          </p:cNvPr>
          <p:cNvCxnSpPr>
            <a:cxnSpLocks/>
          </p:cNvCxnSpPr>
          <p:nvPr/>
        </p:nvCxnSpPr>
        <p:spPr>
          <a:xfrm>
            <a:off x="5177673" y="4172874"/>
            <a:ext cx="1109016" cy="16699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7AC6360-7F4D-43B2-9FA7-6B9BA344E560}"/>
              </a:ext>
            </a:extLst>
          </p:cNvPr>
          <p:cNvCxnSpPr>
            <a:cxnSpLocks/>
          </p:cNvCxnSpPr>
          <p:nvPr/>
        </p:nvCxnSpPr>
        <p:spPr>
          <a:xfrm flipV="1">
            <a:off x="4230039" y="4167960"/>
            <a:ext cx="929810" cy="46292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57CA388-94A0-48C7-8F55-90C304159500}"/>
              </a:ext>
            </a:extLst>
          </p:cNvPr>
          <p:cNvCxnSpPr>
            <a:cxnSpLocks/>
          </p:cNvCxnSpPr>
          <p:nvPr/>
        </p:nvCxnSpPr>
        <p:spPr>
          <a:xfrm>
            <a:off x="4233266" y="4637220"/>
            <a:ext cx="1169958" cy="221003"/>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DD72BF7-19CA-448F-AFA1-7A78FD507A3D}"/>
              </a:ext>
            </a:extLst>
          </p:cNvPr>
          <p:cNvCxnSpPr>
            <a:cxnSpLocks/>
          </p:cNvCxnSpPr>
          <p:nvPr/>
        </p:nvCxnSpPr>
        <p:spPr>
          <a:xfrm flipV="1">
            <a:off x="5411521" y="4332093"/>
            <a:ext cx="875168" cy="51971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9" name="Text Placeholder 6">
            <a:extLst>
              <a:ext uri="{FF2B5EF4-FFF2-40B4-BE49-F238E27FC236}">
                <a16:creationId xmlns:a16="http://schemas.microsoft.com/office/drawing/2014/main" id="{D4BFFF72-A873-429D-AE88-2AA2DE436C59}"/>
              </a:ext>
            </a:extLst>
          </p:cNvPr>
          <p:cNvSpPr txBox="1">
            <a:spLocks/>
          </p:cNvSpPr>
          <p:nvPr/>
        </p:nvSpPr>
        <p:spPr>
          <a:xfrm>
            <a:off x="4594528" y="3916875"/>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rgbClr val="FF0000"/>
                </a:solidFill>
              </a:rPr>
              <a:t>β</a:t>
            </a:r>
            <a:r>
              <a:rPr lang="en-US" altLang="ko-KR" sz="2000" baseline="-25000" dirty="0">
                <a:solidFill>
                  <a:srgbClr val="FF0000"/>
                </a:solidFill>
              </a:rPr>
              <a:t>0</a:t>
            </a:r>
            <a:endParaRPr lang="ko-KR" altLang="en-US" sz="2000" baseline="-25000" dirty="0">
              <a:solidFill>
                <a:srgbClr val="FF0000"/>
              </a:solidFill>
            </a:endParaRPr>
          </a:p>
        </p:txBody>
      </p:sp>
      <p:sp>
        <p:nvSpPr>
          <p:cNvPr id="84" name="Text Placeholder 6">
            <a:extLst>
              <a:ext uri="{FF2B5EF4-FFF2-40B4-BE49-F238E27FC236}">
                <a16:creationId xmlns:a16="http://schemas.microsoft.com/office/drawing/2014/main" id="{6FA63E72-1D13-49E5-8D2E-69C4C22C4D2F}"/>
              </a:ext>
            </a:extLst>
          </p:cNvPr>
          <p:cNvSpPr txBox="1">
            <a:spLocks/>
          </p:cNvSpPr>
          <p:nvPr/>
        </p:nvSpPr>
        <p:spPr>
          <a:xfrm>
            <a:off x="7586650" y="4904580"/>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2</a:t>
            </a:r>
          </a:p>
          <a:p>
            <a:r>
              <a:rPr lang="en-US" altLang="ko-KR" sz="1600" dirty="0"/>
              <a:t>= Drug</a:t>
            </a:r>
            <a:endParaRPr lang="ko-KR" altLang="en-US" sz="1600" dirty="0"/>
          </a:p>
        </p:txBody>
      </p:sp>
      <p:sp>
        <p:nvSpPr>
          <p:cNvPr id="86" name="Multiplication Sign 85">
            <a:extLst>
              <a:ext uri="{FF2B5EF4-FFF2-40B4-BE49-F238E27FC236}">
                <a16:creationId xmlns:a16="http://schemas.microsoft.com/office/drawing/2014/main" id="{C7B99141-A41F-4F04-AF06-C3523A0E626B}"/>
              </a:ext>
            </a:extLst>
          </p:cNvPr>
          <p:cNvSpPr/>
          <p:nvPr/>
        </p:nvSpPr>
        <p:spPr>
          <a:xfrm>
            <a:off x="5058657" y="4051472"/>
            <a:ext cx="199527" cy="210119"/>
          </a:xfrm>
          <a:prstGeom prst="mathMultiply">
            <a:avLst/>
          </a:prstGeom>
          <a:solidFill>
            <a:srgbClr val="FF0000">
              <a:alpha val="70000"/>
            </a:srgbClr>
          </a:solidFill>
          <a:ln w="127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Multiplication Sign 86">
            <a:extLst>
              <a:ext uri="{FF2B5EF4-FFF2-40B4-BE49-F238E27FC236}">
                <a16:creationId xmlns:a16="http://schemas.microsoft.com/office/drawing/2014/main" id="{4867A75F-15AF-41D0-AFDA-50574ED93C42}"/>
              </a:ext>
            </a:extLst>
          </p:cNvPr>
          <p:cNvSpPr/>
          <p:nvPr/>
        </p:nvSpPr>
        <p:spPr>
          <a:xfrm>
            <a:off x="6186925" y="3156589"/>
            <a:ext cx="199527" cy="210119"/>
          </a:xfrm>
          <a:prstGeom prst="mathMultiply">
            <a:avLst/>
          </a:prstGeom>
          <a:solidFill>
            <a:schemeClr val="accent1">
              <a:alpha val="70000"/>
            </a:schemeClr>
          </a:solidFill>
          <a:ln w="1270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Right Brace 88">
            <a:extLst>
              <a:ext uri="{FF2B5EF4-FFF2-40B4-BE49-F238E27FC236}">
                <a16:creationId xmlns:a16="http://schemas.microsoft.com/office/drawing/2014/main" id="{A04FA03A-435D-4542-B466-CBD2B7E03DCB}"/>
              </a:ext>
            </a:extLst>
          </p:cNvPr>
          <p:cNvSpPr/>
          <p:nvPr/>
        </p:nvSpPr>
        <p:spPr>
          <a:xfrm>
            <a:off x="6298994" y="3283648"/>
            <a:ext cx="596977" cy="10484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0" name="Text Placeholder 6">
            <a:extLst>
              <a:ext uri="{FF2B5EF4-FFF2-40B4-BE49-F238E27FC236}">
                <a16:creationId xmlns:a16="http://schemas.microsoft.com/office/drawing/2014/main" id="{D11A0573-A548-4B1F-9C08-2D83F70DA06D}"/>
              </a:ext>
            </a:extLst>
          </p:cNvPr>
          <p:cNvSpPr txBox="1">
            <a:spLocks/>
          </p:cNvSpPr>
          <p:nvPr/>
        </p:nvSpPr>
        <p:spPr>
          <a:xfrm>
            <a:off x="6812790" y="3619046"/>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chemeClr val="accent1"/>
                </a:solidFill>
              </a:rPr>
              <a:t>β</a:t>
            </a:r>
            <a:r>
              <a:rPr lang="en-US" altLang="ko-KR" sz="2000" baseline="-25000" dirty="0">
                <a:solidFill>
                  <a:schemeClr val="accent1"/>
                </a:solidFill>
              </a:rPr>
              <a:t>2</a:t>
            </a:r>
            <a:endParaRPr lang="ko-KR" altLang="en-US" sz="2000" baseline="-25000" dirty="0">
              <a:solidFill>
                <a:schemeClr val="accent1"/>
              </a:solidFill>
            </a:endParaRPr>
          </a:p>
        </p:txBody>
      </p:sp>
      <p:sp>
        <p:nvSpPr>
          <p:cNvPr id="91" name="Multiplication Sign 90">
            <a:extLst>
              <a:ext uri="{FF2B5EF4-FFF2-40B4-BE49-F238E27FC236}">
                <a16:creationId xmlns:a16="http://schemas.microsoft.com/office/drawing/2014/main" id="{2358FCD4-CFD0-4D67-A043-5EA6E6B7297B}"/>
              </a:ext>
            </a:extLst>
          </p:cNvPr>
          <p:cNvSpPr/>
          <p:nvPr/>
        </p:nvSpPr>
        <p:spPr>
          <a:xfrm>
            <a:off x="4130275" y="3508083"/>
            <a:ext cx="199527" cy="210119"/>
          </a:xfrm>
          <a:prstGeom prst="mathMultiply">
            <a:avLst/>
          </a:prstGeom>
          <a:solidFill>
            <a:schemeClr val="accent6">
              <a:alpha val="70000"/>
            </a:schemeClr>
          </a:solidFill>
          <a:ln w="12700">
            <a:solidFill>
              <a:schemeClr val="accent6">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Right Brace 91">
            <a:extLst>
              <a:ext uri="{FF2B5EF4-FFF2-40B4-BE49-F238E27FC236}">
                <a16:creationId xmlns:a16="http://schemas.microsoft.com/office/drawing/2014/main" id="{5FB132B4-76B1-485E-8FC3-923BC32AC73F}"/>
              </a:ext>
            </a:extLst>
          </p:cNvPr>
          <p:cNvSpPr/>
          <p:nvPr/>
        </p:nvSpPr>
        <p:spPr>
          <a:xfrm rot="10800000">
            <a:off x="3610350" y="3619046"/>
            <a:ext cx="596977" cy="1018052"/>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3" name="Text Placeholder 6">
            <a:extLst>
              <a:ext uri="{FF2B5EF4-FFF2-40B4-BE49-F238E27FC236}">
                <a16:creationId xmlns:a16="http://schemas.microsoft.com/office/drawing/2014/main" id="{D68F67AC-F5F2-457B-B911-170FE0B4FD1D}"/>
              </a:ext>
            </a:extLst>
          </p:cNvPr>
          <p:cNvSpPr txBox="1">
            <a:spLocks/>
          </p:cNvSpPr>
          <p:nvPr/>
        </p:nvSpPr>
        <p:spPr>
          <a:xfrm>
            <a:off x="3152229" y="4144773"/>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chemeClr val="accent6"/>
                </a:solidFill>
              </a:rPr>
              <a:t>β</a:t>
            </a:r>
            <a:r>
              <a:rPr lang="en-US" altLang="ko-KR" sz="2000" baseline="-25000" dirty="0">
                <a:solidFill>
                  <a:schemeClr val="accent6"/>
                </a:solidFill>
              </a:rPr>
              <a:t>1</a:t>
            </a:r>
            <a:endParaRPr lang="ko-KR" altLang="en-US" sz="2000" baseline="-25000" dirty="0">
              <a:solidFill>
                <a:schemeClr val="accent6"/>
              </a:solidFill>
            </a:endParaRPr>
          </a:p>
        </p:txBody>
      </p:sp>
      <p:sp>
        <p:nvSpPr>
          <p:cNvPr id="94" name="Text Placeholder 6">
            <a:extLst>
              <a:ext uri="{FF2B5EF4-FFF2-40B4-BE49-F238E27FC236}">
                <a16:creationId xmlns:a16="http://schemas.microsoft.com/office/drawing/2014/main" id="{2303A0D2-F8F2-4A0B-87A2-56A46D7C5049}"/>
              </a:ext>
            </a:extLst>
          </p:cNvPr>
          <p:cNvSpPr txBox="1">
            <a:spLocks/>
          </p:cNvSpPr>
          <p:nvPr/>
        </p:nvSpPr>
        <p:spPr>
          <a:xfrm>
            <a:off x="5279495" y="5047135"/>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12</a:t>
            </a:r>
          </a:p>
        </p:txBody>
      </p:sp>
      <p:sp>
        <p:nvSpPr>
          <p:cNvPr id="95" name="Right Brace 94">
            <a:extLst>
              <a:ext uri="{FF2B5EF4-FFF2-40B4-BE49-F238E27FC236}">
                <a16:creationId xmlns:a16="http://schemas.microsoft.com/office/drawing/2014/main" id="{25271BB7-41EB-45D7-B606-7B8616A42827}"/>
              </a:ext>
            </a:extLst>
          </p:cNvPr>
          <p:cNvSpPr/>
          <p:nvPr/>
        </p:nvSpPr>
        <p:spPr>
          <a:xfrm>
            <a:off x="5419913" y="3384670"/>
            <a:ext cx="405177" cy="1473554"/>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6" name="Multiplication Sign 95">
            <a:extLst>
              <a:ext uri="{FF2B5EF4-FFF2-40B4-BE49-F238E27FC236}">
                <a16:creationId xmlns:a16="http://schemas.microsoft.com/office/drawing/2014/main" id="{A63CFEB3-64F6-42EE-B021-312901D17882}"/>
              </a:ext>
            </a:extLst>
          </p:cNvPr>
          <p:cNvSpPr/>
          <p:nvPr/>
        </p:nvSpPr>
        <p:spPr>
          <a:xfrm>
            <a:off x="5295575" y="3284089"/>
            <a:ext cx="199527" cy="210119"/>
          </a:xfrm>
          <a:prstGeom prst="mathMultiply">
            <a:avLst/>
          </a:prstGeom>
          <a:solidFill>
            <a:srgbClr val="7030A0">
              <a:alpha val="70000"/>
            </a:srgbClr>
          </a:solidFill>
          <a:ln w="127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Text Placeholder 6">
            <a:extLst>
              <a:ext uri="{FF2B5EF4-FFF2-40B4-BE49-F238E27FC236}">
                <a16:creationId xmlns:a16="http://schemas.microsoft.com/office/drawing/2014/main" id="{DA95C2E5-7DC5-4660-9B29-D5644356CF0C}"/>
              </a:ext>
            </a:extLst>
          </p:cNvPr>
          <p:cNvSpPr txBox="1">
            <a:spLocks/>
          </p:cNvSpPr>
          <p:nvPr/>
        </p:nvSpPr>
        <p:spPr>
          <a:xfrm>
            <a:off x="5689707" y="3938767"/>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rgbClr val="7030A0"/>
                </a:solidFill>
              </a:rPr>
              <a:t>β</a:t>
            </a:r>
            <a:r>
              <a:rPr lang="en-US" altLang="ko-KR" sz="2000" baseline="-25000" dirty="0">
                <a:solidFill>
                  <a:srgbClr val="7030A0"/>
                </a:solidFill>
              </a:rPr>
              <a:t>12</a:t>
            </a:r>
            <a:endParaRPr lang="ko-KR" altLang="en-US" sz="2000" baseline="-25000" dirty="0">
              <a:solidFill>
                <a:srgbClr val="7030A0"/>
              </a:solidFill>
            </a:endParaRPr>
          </a:p>
        </p:txBody>
      </p:sp>
      <p:pic>
        <p:nvPicPr>
          <p:cNvPr id="49" name="Picture 48">
            <a:extLst>
              <a:ext uri="{FF2B5EF4-FFF2-40B4-BE49-F238E27FC236}">
                <a16:creationId xmlns:a16="http://schemas.microsoft.com/office/drawing/2014/main" id="{621A0D4E-4480-47A2-9D72-D6BB8FB093F6}"/>
              </a:ext>
            </a:extLst>
          </p:cNvPr>
          <p:cNvPicPr>
            <a:picLocks noChangeAspect="1"/>
          </p:cNvPicPr>
          <p:nvPr/>
        </p:nvPicPr>
        <p:blipFill>
          <a:blip r:embed="rId2"/>
          <a:stretch>
            <a:fillRect/>
          </a:stretch>
        </p:blipFill>
        <p:spPr>
          <a:xfrm>
            <a:off x="302060" y="1106203"/>
            <a:ext cx="5542899" cy="491338"/>
          </a:xfrm>
          <a:prstGeom prst="rect">
            <a:avLst/>
          </a:prstGeom>
        </p:spPr>
      </p:pic>
      <p:sp>
        <p:nvSpPr>
          <p:cNvPr id="50" name="Oval 49">
            <a:extLst>
              <a:ext uri="{FF2B5EF4-FFF2-40B4-BE49-F238E27FC236}">
                <a16:creationId xmlns:a16="http://schemas.microsoft.com/office/drawing/2014/main" id="{D2D2521B-4970-43A1-925C-8F12BAE728B5}"/>
              </a:ext>
            </a:extLst>
          </p:cNvPr>
          <p:cNvSpPr/>
          <p:nvPr/>
        </p:nvSpPr>
        <p:spPr>
          <a:xfrm>
            <a:off x="4158801" y="2771880"/>
            <a:ext cx="145699" cy="145699"/>
          </a:xfrm>
          <a:prstGeom prst="ellipse">
            <a:avLst/>
          </a:prstGeom>
          <a:solidFill>
            <a:schemeClr val="bg1">
              <a:lumMod val="50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Content Placeholder 2">
            <a:extLst>
              <a:ext uri="{FF2B5EF4-FFF2-40B4-BE49-F238E27FC236}">
                <a16:creationId xmlns:a16="http://schemas.microsoft.com/office/drawing/2014/main" id="{EBC86938-6F7E-4196-8C22-8AB0464334A6}"/>
              </a:ext>
            </a:extLst>
          </p:cNvPr>
          <p:cNvSpPr>
            <a:spLocks noGrp="1"/>
          </p:cNvSpPr>
          <p:nvPr>
            <p:ph idx="1"/>
          </p:nvPr>
        </p:nvSpPr>
        <p:spPr>
          <a:xfrm>
            <a:off x="304801" y="1690184"/>
            <a:ext cx="3211266" cy="3356951"/>
          </a:xfrm>
        </p:spPr>
        <p:txBody>
          <a:bodyPr/>
          <a:lstStyle/>
          <a:p>
            <a:r>
              <a:rPr lang="en-US" altLang="ko-KR" dirty="0"/>
              <a:t>Robustness</a:t>
            </a:r>
          </a:p>
          <a:p>
            <a:pPr lvl="1"/>
            <a:r>
              <a:rPr lang="en-US" altLang="ko-KR" dirty="0"/>
              <a:t>Methods based on the least sum of squares are </a:t>
            </a:r>
            <a:r>
              <a:rPr lang="en-US" altLang="ko-KR" b="1" dirty="0"/>
              <a:t>sensitive to outliers </a:t>
            </a:r>
            <a:r>
              <a:rPr lang="en-US" altLang="ko-KR" dirty="0"/>
              <a:t>(have a low breakdown point).</a:t>
            </a:r>
          </a:p>
        </p:txBody>
      </p:sp>
      <p:pic>
        <p:nvPicPr>
          <p:cNvPr id="71" name="Picture 70">
            <a:extLst>
              <a:ext uri="{FF2B5EF4-FFF2-40B4-BE49-F238E27FC236}">
                <a16:creationId xmlns:a16="http://schemas.microsoft.com/office/drawing/2014/main" id="{87B85D5A-AEB7-4881-9975-055ED515E31D}"/>
              </a:ext>
            </a:extLst>
          </p:cNvPr>
          <p:cNvPicPr>
            <a:picLocks noChangeAspect="1"/>
          </p:cNvPicPr>
          <p:nvPr/>
        </p:nvPicPr>
        <p:blipFill>
          <a:blip r:embed="rId3"/>
          <a:stretch>
            <a:fillRect/>
          </a:stretch>
        </p:blipFill>
        <p:spPr>
          <a:xfrm>
            <a:off x="7316773" y="2492148"/>
            <a:ext cx="2798845" cy="1100878"/>
          </a:xfrm>
          <a:prstGeom prst="rect">
            <a:avLst/>
          </a:prstGeom>
        </p:spPr>
      </p:pic>
    </p:spTree>
    <p:extLst>
      <p:ext uri="{BB962C8B-B14F-4D97-AF65-F5344CB8AC3E}">
        <p14:creationId xmlns:p14="http://schemas.microsoft.com/office/powerpoint/2010/main" val="3071185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838EB50-8F4C-4347-B6C2-4F3CA6D2397B}"/>
              </a:ext>
            </a:extLst>
          </p:cNvPr>
          <p:cNvCxnSpPr>
            <a:cxnSpLocks/>
          </p:cNvCxnSpPr>
          <p:nvPr/>
        </p:nvCxnSpPr>
        <p:spPr>
          <a:xfrm>
            <a:off x="4231652" y="5097156"/>
            <a:ext cx="1171575" cy="24351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8.7 – Multi-factor designs and linear models</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24</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dirty="0"/>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a:xfrm>
            <a:off x="4482831" y="1753106"/>
            <a:ext cx="3523800" cy="512273"/>
          </a:xfrm>
        </p:spPr>
        <p:txBody>
          <a:bodyPr>
            <a:normAutofit/>
          </a:bodyPr>
          <a:lstStyle/>
          <a:p>
            <a:r>
              <a:rPr lang="en-US" altLang="ko-KR" sz="2000" dirty="0"/>
              <a:t>y</a:t>
            </a:r>
            <a:r>
              <a:rPr lang="en-US" altLang="ko-KR" sz="1800" dirty="0"/>
              <a:t> </a:t>
            </a:r>
            <a:r>
              <a:rPr lang="en-US" altLang="ko-KR" sz="1600" dirty="0"/>
              <a:t>= log2(gene expression) </a:t>
            </a:r>
            <a:endParaRPr lang="ko-KR" altLang="en-US" sz="1800" dirty="0"/>
          </a:p>
        </p:txBody>
      </p:sp>
      <p:cxnSp>
        <p:nvCxnSpPr>
          <p:cNvPr id="11" name="Straight Arrow Connector 10">
            <a:extLst>
              <a:ext uri="{FF2B5EF4-FFF2-40B4-BE49-F238E27FC236}">
                <a16:creationId xmlns:a16="http://schemas.microsoft.com/office/drawing/2014/main" id="{84B0846E-EBB9-4C69-8111-C70246DAD8B3}"/>
              </a:ext>
            </a:extLst>
          </p:cNvPr>
          <p:cNvCxnSpPr>
            <a:cxnSpLocks/>
          </p:cNvCxnSpPr>
          <p:nvPr/>
        </p:nvCxnSpPr>
        <p:spPr>
          <a:xfrm>
            <a:off x="5151552" y="4584882"/>
            <a:ext cx="3000778" cy="5122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7B6EBC-93F3-40BB-AA0D-9528D8AEF914}"/>
              </a:ext>
            </a:extLst>
          </p:cNvPr>
          <p:cNvCxnSpPr>
            <a:cxnSpLocks/>
          </p:cNvCxnSpPr>
          <p:nvPr/>
        </p:nvCxnSpPr>
        <p:spPr>
          <a:xfrm flipH="1">
            <a:off x="3116690" y="4584882"/>
            <a:ext cx="2064336" cy="1107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DC14AF-D2E1-4052-9219-AA7D26F6EA2A}"/>
              </a:ext>
            </a:extLst>
          </p:cNvPr>
          <p:cNvCxnSpPr>
            <a:cxnSpLocks/>
          </p:cNvCxnSpPr>
          <p:nvPr/>
        </p:nvCxnSpPr>
        <p:spPr>
          <a:xfrm flipV="1">
            <a:off x="5168146" y="2215170"/>
            <a:ext cx="0" cy="23697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F8F1DA30-9E08-4DC8-8692-1DD87BB20055}"/>
              </a:ext>
            </a:extLst>
          </p:cNvPr>
          <p:cNvSpPr txBox="1">
            <a:spLocks/>
          </p:cNvSpPr>
          <p:nvPr/>
        </p:nvSpPr>
        <p:spPr>
          <a:xfrm>
            <a:off x="2135079" y="5523816"/>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a:t>
            </a:r>
          </a:p>
          <a:p>
            <a:r>
              <a:rPr lang="en-US" altLang="ko-KR" sz="1600" dirty="0"/>
              <a:t>= siRNA</a:t>
            </a:r>
            <a:endParaRPr lang="ko-KR" altLang="en-US" sz="1600" dirty="0"/>
          </a:p>
        </p:txBody>
      </p:sp>
      <p:cxnSp>
        <p:nvCxnSpPr>
          <p:cNvPr id="33" name="Straight Connector 32">
            <a:extLst>
              <a:ext uri="{FF2B5EF4-FFF2-40B4-BE49-F238E27FC236}">
                <a16:creationId xmlns:a16="http://schemas.microsoft.com/office/drawing/2014/main" id="{41255618-6DD0-4AFD-A553-7EEAAA068B22}"/>
              </a:ext>
            </a:extLst>
          </p:cNvPr>
          <p:cNvCxnSpPr>
            <a:cxnSpLocks/>
          </p:cNvCxnSpPr>
          <p:nvPr/>
        </p:nvCxnSpPr>
        <p:spPr>
          <a:xfrm flipV="1">
            <a:off x="5403227" y="4792188"/>
            <a:ext cx="883465" cy="543227"/>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Text Placeholder 6">
            <a:extLst>
              <a:ext uri="{FF2B5EF4-FFF2-40B4-BE49-F238E27FC236}">
                <a16:creationId xmlns:a16="http://schemas.microsoft.com/office/drawing/2014/main" id="{10A210FF-210C-493E-8D94-24C3F5928BEB}"/>
              </a:ext>
            </a:extLst>
          </p:cNvPr>
          <p:cNvSpPr txBox="1">
            <a:spLocks/>
          </p:cNvSpPr>
          <p:nvPr/>
        </p:nvSpPr>
        <p:spPr>
          <a:xfrm>
            <a:off x="3815622" y="4798745"/>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(1,0)</a:t>
            </a:r>
            <a:endParaRPr lang="ko-KR" altLang="en-US" sz="2000" dirty="0"/>
          </a:p>
        </p:txBody>
      </p:sp>
      <p:cxnSp>
        <p:nvCxnSpPr>
          <p:cNvPr id="47" name="Straight Connector 46">
            <a:extLst>
              <a:ext uri="{FF2B5EF4-FFF2-40B4-BE49-F238E27FC236}">
                <a16:creationId xmlns:a16="http://schemas.microsoft.com/office/drawing/2014/main" id="{32CC3874-598C-42F9-A83C-A793EB4D9756}"/>
              </a:ext>
            </a:extLst>
          </p:cNvPr>
          <p:cNvCxnSpPr>
            <a:cxnSpLocks/>
          </p:cNvCxnSpPr>
          <p:nvPr/>
        </p:nvCxnSpPr>
        <p:spPr>
          <a:xfrm flipV="1">
            <a:off x="4231652" y="2797116"/>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1447C42-3097-4EAB-AFF0-915432C790A8}"/>
              </a:ext>
            </a:extLst>
          </p:cNvPr>
          <p:cNvCxnSpPr>
            <a:cxnSpLocks/>
          </p:cNvCxnSpPr>
          <p:nvPr/>
        </p:nvCxnSpPr>
        <p:spPr>
          <a:xfrm flipV="1">
            <a:off x="5403227" y="3035375"/>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0E2142C-C7EF-4D6F-897C-45727DAC142E}"/>
              </a:ext>
            </a:extLst>
          </p:cNvPr>
          <p:cNvCxnSpPr>
            <a:cxnSpLocks/>
          </p:cNvCxnSpPr>
          <p:nvPr/>
        </p:nvCxnSpPr>
        <p:spPr>
          <a:xfrm flipV="1">
            <a:off x="6286692" y="2492148"/>
            <a:ext cx="0" cy="230004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Text Placeholder 6">
            <a:extLst>
              <a:ext uri="{FF2B5EF4-FFF2-40B4-BE49-F238E27FC236}">
                <a16:creationId xmlns:a16="http://schemas.microsoft.com/office/drawing/2014/main" id="{D0D8D330-A67F-4BB3-95DB-BCFAED2E88D5}"/>
              </a:ext>
            </a:extLst>
          </p:cNvPr>
          <p:cNvSpPr txBox="1">
            <a:spLocks/>
          </p:cNvSpPr>
          <p:nvPr/>
        </p:nvSpPr>
        <p:spPr>
          <a:xfrm>
            <a:off x="5343175" y="5342837"/>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(1,1)</a:t>
            </a:r>
            <a:endParaRPr lang="ko-KR" altLang="en-US" sz="2000" dirty="0"/>
          </a:p>
        </p:txBody>
      </p:sp>
      <p:sp>
        <p:nvSpPr>
          <p:cNvPr id="54" name="Text Placeholder 6">
            <a:extLst>
              <a:ext uri="{FF2B5EF4-FFF2-40B4-BE49-F238E27FC236}">
                <a16:creationId xmlns:a16="http://schemas.microsoft.com/office/drawing/2014/main" id="{883ECD4C-746A-40DB-A3B0-7898C8EE5190}"/>
              </a:ext>
            </a:extLst>
          </p:cNvPr>
          <p:cNvSpPr txBox="1">
            <a:spLocks/>
          </p:cNvSpPr>
          <p:nvPr/>
        </p:nvSpPr>
        <p:spPr>
          <a:xfrm>
            <a:off x="6298994" y="4475981"/>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(0,1)</a:t>
            </a:r>
            <a:endParaRPr lang="ko-KR" altLang="en-US" sz="2000" dirty="0"/>
          </a:p>
        </p:txBody>
      </p:sp>
      <p:sp>
        <p:nvSpPr>
          <p:cNvPr id="55" name="Oval 54">
            <a:extLst>
              <a:ext uri="{FF2B5EF4-FFF2-40B4-BE49-F238E27FC236}">
                <a16:creationId xmlns:a16="http://schemas.microsoft.com/office/drawing/2014/main" id="{F3790C2F-81E1-4F2A-8055-045FEA0AD8EB}"/>
              </a:ext>
            </a:extLst>
          </p:cNvPr>
          <p:cNvSpPr/>
          <p:nvPr/>
        </p:nvSpPr>
        <p:spPr>
          <a:xfrm>
            <a:off x="5101354" y="4191479"/>
            <a:ext cx="145699" cy="145699"/>
          </a:xfrm>
          <a:prstGeom prst="ellipse">
            <a:avLst/>
          </a:prstGeom>
          <a:solidFill>
            <a:srgbClr val="FF0000">
              <a:alpha val="70000"/>
            </a:srgbClr>
          </a:solidFill>
          <a:ln>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Oval 55">
            <a:extLst>
              <a:ext uri="{FF2B5EF4-FFF2-40B4-BE49-F238E27FC236}">
                <a16:creationId xmlns:a16="http://schemas.microsoft.com/office/drawing/2014/main" id="{662F6E73-7235-4D83-8F8F-6A3593B374E4}"/>
              </a:ext>
            </a:extLst>
          </p:cNvPr>
          <p:cNvSpPr/>
          <p:nvPr/>
        </p:nvSpPr>
        <p:spPr>
          <a:xfrm>
            <a:off x="5101354" y="428669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Oval 56">
            <a:extLst>
              <a:ext uri="{FF2B5EF4-FFF2-40B4-BE49-F238E27FC236}">
                <a16:creationId xmlns:a16="http://schemas.microsoft.com/office/drawing/2014/main" id="{98C55EFC-B94B-4447-AAA8-9AEBBB5881A3}"/>
              </a:ext>
            </a:extLst>
          </p:cNvPr>
          <p:cNvSpPr/>
          <p:nvPr/>
        </p:nvSpPr>
        <p:spPr>
          <a:xfrm>
            <a:off x="5095296" y="3862049"/>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57">
            <a:extLst>
              <a:ext uri="{FF2B5EF4-FFF2-40B4-BE49-F238E27FC236}">
                <a16:creationId xmlns:a16="http://schemas.microsoft.com/office/drawing/2014/main" id="{A407ACC9-FF8C-4196-B3EA-6BECB9754DA6}"/>
              </a:ext>
            </a:extLst>
          </p:cNvPr>
          <p:cNvSpPr/>
          <p:nvPr/>
        </p:nvSpPr>
        <p:spPr>
          <a:xfrm>
            <a:off x="4158801" y="4259402"/>
            <a:ext cx="145699" cy="145699"/>
          </a:xfrm>
          <a:prstGeom prst="ellipse">
            <a:avLst/>
          </a:prstGeom>
          <a:solidFill>
            <a:schemeClr val="bg1">
              <a:lumMod val="7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Oval 58">
            <a:extLst>
              <a:ext uri="{FF2B5EF4-FFF2-40B4-BE49-F238E27FC236}">
                <a16:creationId xmlns:a16="http://schemas.microsoft.com/office/drawing/2014/main" id="{3EE9A69A-6CF7-4DCF-BCD4-00BD2A8C1A53}"/>
              </a:ext>
            </a:extLst>
          </p:cNvPr>
          <p:cNvSpPr/>
          <p:nvPr/>
        </p:nvSpPr>
        <p:spPr>
          <a:xfrm>
            <a:off x="4149274" y="3816043"/>
            <a:ext cx="145699" cy="145699"/>
          </a:xfrm>
          <a:prstGeom prst="ellipse">
            <a:avLst/>
          </a:prstGeom>
          <a:solidFill>
            <a:schemeClr val="accent6">
              <a:alpha val="7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Oval 60">
            <a:extLst>
              <a:ext uri="{FF2B5EF4-FFF2-40B4-BE49-F238E27FC236}">
                <a16:creationId xmlns:a16="http://schemas.microsoft.com/office/drawing/2014/main" id="{06356A43-3A10-4EC0-98F3-05F41EDA5146}"/>
              </a:ext>
            </a:extLst>
          </p:cNvPr>
          <p:cNvSpPr/>
          <p:nvPr/>
        </p:nvSpPr>
        <p:spPr>
          <a:xfrm>
            <a:off x="6213842" y="347334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61">
            <a:extLst>
              <a:ext uri="{FF2B5EF4-FFF2-40B4-BE49-F238E27FC236}">
                <a16:creationId xmlns:a16="http://schemas.microsoft.com/office/drawing/2014/main" id="{C31F883D-2C5A-4594-8545-761400379239}"/>
              </a:ext>
            </a:extLst>
          </p:cNvPr>
          <p:cNvSpPr/>
          <p:nvPr/>
        </p:nvSpPr>
        <p:spPr>
          <a:xfrm>
            <a:off x="6213841" y="3283648"/>
            <a:ext cx="145699" cy="145699"/>
          </a:xfrm>
          <a:prstGeom prst="ellipse">
            <a:avLst/>
          </a:prstGeom>
          <a:solidFill>
            <a:schemeClr val="accent1">
              <a:alpha val="70000"/>
            </a:schemeClr>
          </a:solidFill>
          <a:ln>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Oval 62">
            <a:extLst>
              <a:ext uri="{FF2B5EF4-FFF2-40B4-BE49-F238E27FC236}">
                <a16:creationId xmlns:a16="http://schemas.microsoft.com/office/drawing/2014/main" id="{5E1010D5-0701-4E38-94EA-BDE41C96ED59}"/>
              </a:ext>
            </a:extLst>
          </p:cNvPr>
          <p:cNvSpPr/>
          <p:nvPr/>
        </p:nvSpPr>
        <p:spPr>
          <a:xfrm>
            <a:off x="6213840" y="2844730"/>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Oval 63">
            <a:extLst>
              <a:ext uri="{FF2B5EF4-FFF2-40B4-BE49-F238E27FC236}">
                <a16:creationId xmlns:a16="http://schemas.microsoft.com/office/drawing/2014/main" id="{426218F9-E76E-4E45-9AEE-236DE6CD1850}"/>
              </a:ext>
            </a:extLst>
          </p:cNvPr>
          <p:cNvSpPr/>
          <p:nvPr/>
        </p:nvSpPr>
        <p:spPr>
          <a:xfrm>
            <a:off x="5330377" y="3571334"/>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Oval 64">
            <a:extLst>
              <a:ext uri="{FF2B5EF4-FFF2-40B4-BE49-F238E27FC236}">
                <a16:creationId xmlns:a16="http://schemas.microsoft.com/office/drawing/2014/main" id="{878E5E83-62BE-4B3E-BBBA-E7DD3B9FCCC0}"/>
              </a:ext>
            </a:extLst>
          </p:cNvPr>
          <p:cNvSpPr/>
          <p:nvPr/>
        </p:nvSpPr>
        <p:spPr>
          <a:xfrm>
            <a:off x="5330376" y="3239608"/>
            <a:ext cx="145699" cy="145699"/>
          </a:xfrm>
          <a:prstGeom prst="ellipse">
            <a:avLst/>
          </a:prstGeom>
          <a:solidFill>
            <a:srgbClr val="7030A0">
              <a:alpha val="70000"/>
            </a:srgb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Oval 65">
            <a:extLst>
              <a:ext uri="{FF2B5EF4-FFF2-40B4-BE49-F238E27FC236}">
                <a16:creationId xmlns:a16="http://schemas.microsoft.com/office/drawing/2014/main" id="{3B232C28-C081-4AEB-9FB2-A04CD2E034D3}"/>
              </a:ext>
            </a:extLst>
          </p:cNvPr>
          <p:cNvSpPr/>
          <p:nvPr/>
        </p:nvSpPr>
        <p:spPr>
          <a:xfrm>
            <a:off x="5330375" y="3086487"/>
            <a:ext cx="145699" cy="145699"/>
          </a:xfrm>
          <a:prstGeom prst="ellipse">
            <a:avLst/>
          </a:prstGeom>
          <a:solidFill>
            <a:schemeClr val="bg1">
              <a:lumMod val="75000"/>
              <a:alpha val="70000"/>
            </a:schemeClr>
          </a:solidFill>
          <a:ln>
            <a:solidFill>
              <a:schemeClr val="bg1">
                <a:lumMod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8" name="Straight Connector 67">
            <a:extLst>
              <a:ext uri="{FF2B5EF4-FFF2-40B4-BE49-F238E27FC236}">
                <a16:creationId xmlns:a16="http://schemas.microsoft.com/office/drawing/2014/main" id="{CE9C2A23-6D51-43CB-80D0-2607BDA96A06}"/>
              </a:ext>
            </a:extLst>
          </p:cNvPr>
          <p:cNvCxnSpPr>
            <a:cxnSpLocks/>
          </p:cNvCxnSpPr>
          <p:nvPr/>
        </p:nvCxnSpPr>
        <p:spPr>
          <a:xfrm>
            <a:off x="5177673" y="4275906"/>
            <a:ext cx="1109016" cy="16699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7AC6360-7F4D-43B2-9FA7-6B9BA344E560}"/>
              </a:ext>
            </a:extLst>
          </p:cNvPr>
          <p:cNvCxnSpPr>
            <a:cxnSpLocks/>
          </p:cNvCxnSpPr>
          <p:nvPr/>
        </p:nvCxnSpPr>
        <p:spPr>
          <a:xfrm flipV="1">
            <a:off x="4230039" y="4270992"/>
            <a:ext cx="929810" cy="46292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57CA388-94A0-48C7-8F55-90C304159500}"/>
              </a:ext>
            </a:extLst>
          </p:cNvPr>
          <p:cNvCxnSpPr>
            <a:cxnSpLocks/>
          </p:cNvCxnSpPr>
          <p:nvPr/>
        </p:nvCxnSpPr>
        <p:spPr>
          <a:xfrm>
            <a:off x="4233266" y="4740252"/>
            <a:ext cx="1169958" cy="221003"/>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DD72BF7-19CA-448F-AFA1-7A78FD507A3D}"/>
              </a:ext>
            </a:extLst>
          </p:cNvPr>
          <p:cNvCxnSpPr>
            <a:cxnSpLocks/>
          </p:cNvCxnSpPr>
          <p:nvPr/>
        </p:nvCxnSpPr>
        <p:spPr>
          <a:xfrm flipV="1">
            <a:off x="5411521" y="4435125"/>
            <a:ext cx="875168" cy="51971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9" name="Text Placeholder 6">
            <a:extLst>
              <a:ext uri="{FF2B5EF4-FFF2-40B4-BE49-F238E27FC236}">
                <a16:creationId xmlns:a16="http://schemas.microsoft.com/office/drawing/2014/main" id="{D4BFFF72-A873-429D-AE88-2AA2DE436C59}"/>
              </a:ext>
            </a:extLst>
          </p:cNvPr>
          <p:cNvSpPr txBox="1">
            <a:spLocks/>
          </p:cNvSpPr>
          <p:nvPr/>
        </p:nvSpPr>
        <p:spPr>
          <a:xfrm>
            <a:off x="4594528" y="3916875"/>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rgbClr val="FF0000"/>
                </a:solidFill>
              </a:rPr>
              <a:t>β</a:t>
            </a:r>
            <a:r>
              <a:rPr lang="en-US" altLang="ko-KR" sz="2000" baseline="-25000" dirty="0">
                <a:solidFill>
                  <a:srgbClr val="FF0000"/>
                </a:solidFill>
              </a:rPr>
              <a:t>0</a:t>
            </a:r>
            <a:endParaRPr lang="ko-KR" altLang="en-US" sz="2000" baseline="-25000" dirty="0">
              <a:solidFill>
                <a:srgbClr val="FF0000"/>
              </a:solidFill>
            </a:endParaRPr>
          </a:p>
        </p:txBody>
      </p:sp>
      <p:sp>
        <p:nvSpPr>
          <p:cNvPr id="84" name="Text Placeholder 6">
            <a:extLst>
              <a:ext uri="{FF2B5EF4-FFF2-40B4-BE49-F238E27FC236}">
                <a16:creationId xmlns:a16="http://schemas.microsoft.com/office/drawing/2014/main" id="{6FA63E72-1D13-49E5-8D2E-69C4C22C4D2F}"/>
              </a:ext>
            </a:extLst>
          </p:cNvPr>
          <p:cNvSpPr txBox="1">
            <a:spLocks/>
          </p:cNvSpPr>
          <p:nvPr/>
        </p:nvSpPr>
        <p:spPr>
          <a:xfrm>
            <a:off x="7586650" y="4904580"/>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2</a:t>
            </a:r>
          </a:p>
          <a:p>
            <a:r>
              <a:rPr lang="en-US" altLang="ko-KR" sz="1600" dirty="0"/>
              <a:t>= Drug</a:t>
            </a:r>
            <a:endParaRPr lang="ko-KR" altLang="en-US" sz="1600" dirty="0"/>
          </a:p>
        </p:txBody>
      </p:sp>
      <p:sp>
        <p:nvSpPr>
          <p:cNvPr id="89" name="Right Brace 88">
            <a:extLst>
              <a:ext uri="{FF2B5EF4-FFF2-40B4-BE49-F238E27FC236}">
                <a16:creationId xmlns:a16="http://schemas.microsoft.com/office/drawing/2014/main" id="{A04FA03A-435D-4542-B466-CBD2B7E03DCB}"/>
              </a:ext>
            </a:extLst>
          </p:cNvPr>
          <p:cNvSpPr/>
          <p:nvPr/>
        </p:nvSpPr>
        <p:spPr>
          <a:xfrm>
            <a:off x="6298994" y="3343011"/>
            <a:ext cx="596977" cy="10893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0" name="Text Placeholder 6">
            <a:extLst>
              <a:ext uri="{FF2B5EF4-FFF2-40B4-BE49-F238E27FC236}">
                <a16:creationId xmlns:a16="http://schemas.microsoft.com/office/drawing/2014/main" id="{D11A0573-A548-4B1F-9C08-2D83F70DA06D}"/>
              </a:ext>
            </a:extLst>
          </p:cNvPr>
          <p:cNvSpPr txBox="1">
            <a:spLocks/>
          </p:cNvSpPr>
          <p:nvPr/>
        </p:nvSpPr>
        <p:spPr>
          <a:xfrm>
            <a:off x="6812790" y="3619046"/>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chemeClr val="accent1"/>
                </a:solidFill>
              </a:rPr>
              <a:t>β</a:t>
            </a:r>
            <a:r>
              <a:rPr lang="en-US" altLang="ko-KR" sz="2000" baseline="-25000" dirty="0">
                <a:solidFill>
                  <a:schemeClr val="accent1"/>
                </a:solidFill>
              </a:rPr>
              <a:t>2</a:t>
            </a:r>
            <a:endParaRPr lang="ko-KR" altLang="en-US" sz="2000" baseline="-25000" dirty="0">
              <a:solidFill>
                <a:schemeClr val="accent1"/>
              </a:solidFill>
            </a:endParaRPr>
          </a:p>
        </p:txBody>
      </p:sp>
      <p:sp>
        <p:nvSpPr>
          <p:cNvPr id="92" name="Right Brace 91">
            <a:extLst>
              <a:ext uri="{FF2B5EF4-FFF2-40B4-BE49-F238E27FC236}">
                <a16:creationId xmlns:a16="http://schemas.microsoft.com/office/drawing/2014/main" id="{5FB132B4-76B1-485E-8FC3-923BC32AC73F}"/>
              </a:ext>
            </a:extLst>
          </p:cNvPr>
          <p:cNvSpPr/>
          <p:nvPr/>
        </p:nvSpPr>
        <p:spPr>
          <a:xfrm rot="10800000">
            <a:off x="3610348" y="3873953"/>
            <a:ext cx="596977" cy="859965"/>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3" name="Text Placeholder 6">
            <a:extLst>
              <a:ext uri="{FF2B5EF4-FFF2-40B4-BE49-F238E27FC236}">
                <a16:creationId xmlns:a16="http://schemas.microsoft.com/office/drawing/2014/main" id="{D68F67AC-F5F2-457B-B911-170FE0B4FD1D}"/>
              </a:ext>
            </a:extLst>
          </p:cNvPr>
          <p:cNvSpPr txBox="1">
            <a:spLocks/>
          </p:cNvSpPr>
          <p:nvPr/>
        </p:nvSpPr>
        <p:spPr>
          <a:xfrm>
            <a:off x="3152229" y="4144773"/>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chemeClr val="accent6"/>
                </a:solidFill>
              </a:rPr>
              <a:t>β</a:t>
            </a:r>
            <a:r>
              <a:rPr lang="en-US" altLang="ko-KR" sz="2000" baseline="-25000" dirty="0">
                <a:solidFill>
                  <a:schemeClr val="accent6"/>
                </a:solidFill>
              </a:rPr>
              <a:t>1</a:t>
            </a:r>
            <a:endParaRPr lang="ko-KR" altLang="en-US" sz="2000" baseline="-25000" dirty="0">
              <a:solidFill>
                <a:schemeClr val="accent6"/>
              </a:solidFill>
            </a:endParaRPr>
          </a:p>
        </p:txBody>
      </p:sp>
      <p:sp>
        <p:nvSpPr>
          <p:cNvPr id="94" name="Text Placeholder 6">
            <a:extLst>
              <a:ext uri="{FF2B5EF4-FFF2-40B4-BE49-F238E27FC236}">
                <a16:creationId xmlns:a16="http://schemas.microsoft.com/office/drawing/2014/main" id="{2303A0D2-F8F2-4A0B-87A2-56A46D7C5049}"/>
              </a:ext>
            </a:extLst>
          </p:cNvPr>
          <p:cNvSpPr txBox="1">
            <a:spLocks/>
          </p:cNvSpPr>
          <p:nvPr/>
        </p:nvSpPr>
        <p:spPr>
          <a:xfrm>
            <a:off x="5279495" y="5047135"/>
            <a:ext cx="1638923" cy="891414"/>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2000" dirty="0"/>
              <a:t>x</a:t>
            </a:r>
            <a:r>
              <a:rPr lang="en-US" altLang="ko-KR" sz="2000" baseline="-25000" dirty="0"/>
              <a:t>12</a:t>
            </a:r>
          </a:p>
        </p:txBody>
      </p:sp>
      <p:sp>
        <p:nvSpPr>
          <p:cNvPr id="95" name="Right Brace 94">
            <a:extLst>
              <a:ext uri="{FF2B5EF4-FFF2-40B4-BE49-F238E27FC236}">
                <a16:creationId xmlns:a16="http://schemas.microsoft.com/office/drawing/2014/main" id="{25271BB7-41EB-45D7-B606-7B8616A42827}"/>
              </a:ext>
            </a:extLst>
          </p:cNvPr>
          <p:cNvSpPr/>
          <p:nvPr/>
        </p:nvSpPr>
        <p:spPr>
          <a:xfrm>
            <a:off x="5419913" y="3318066"/>
            <a:ext cx="405177" cy="1636776"/>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7" name="Text Placeholder 6">
            <a:extLst>
              <a:ext uri="{FF2B5EF4-FFF2-40B4-BE49-F238E27FC236}">
                <a16:creationId xmlns:a16="http://schemas.microsoft.com/office/drawing/2014/main" id="{DA95C2E5-7DC5-4660-9B29-D5644356CF0C}"/>
              </a:ext>
            </a:extLst>
          </p:cNvPr>
          <p:cNvSpPr txBox="1">
            <a:spLocks/>
          </p:cNvSpPr>
          <p:nvPr/>
        </p:nvSpPr>
        <p:spPr>
          <a:xfrm>
            <a:off x="5689707" y="3938767"/>
            <a:ext cx="596981" cy="316207"/>
          </a:xfrm>
          <a:prstGeom prst="rect">
            <a:avLst/>
          </a:prstGeom>
        </p:spPr>
        <p:txBody>
          <a:bodyPr vert="horz" lIns="91440" tIns="45720" rIns="91440" bIns="45720" rtlCol="0" anchor="ctr">
            <a:no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l-GR" altLang="ko-KR" sz="2000" dirty="0">
                <a:solidFill>
                  <a:srgbClr val="7030A0"/>
                </a:solidFill>
              </a:rPr>
              <a:t>β</a:t>
            </a:r>
            <a:r>
              <a:rPr lang="en-US" altLang="ko-KR" sz="2000" baseline="-25000" dirty="0">
                <a:solidFill>
                  <a:srgbClr val="7030A0"/>
                </a:solidFill>
              </a:rPr>
              <a:t>12</a:t>
            </a:r>
            <a:endParaRPr lang="ko-KR" altLang="en-US" sz="2000" baseline="-25000" dirty="0">
              <a:solidFill>
                <a:srgbClr val="7030A0"/>
              </a:solidFill>
            </a:endParaRPr>
          </a:p>
        </p:txBody>
      </p:sp>
      <p:pic>
        <p:nvPicPr>
          <p:cNvPr id="46" name="Picture 45">
            <a:extLst>
              <a:ext uri="{FF2B5EF4-FFF2-40B4-BE49-F238E27FC236}">
                <a16:creationId xmlns:a16="http://schemas.microsoft.com/office/drawing/2014/main" id="{21E585B2-1318-43CA-83D6-1C3A21C07E77}"/>
              </a:ext>
            </a:extLst>
          </p:cNvPr>
          <p:cNvPicPr>
            <a:picLocks noChangeAspect="1"/>
          </p:cNvPicPr>
          <p:nvPr/>
        </p:nvPicPr>
        <p:blipFill>
          <a:blip r:embed="rId2"/>
          <a:stretch>
            <a:fillRect/>
          </a:stretch>
        </p:blipFill>
        <p:spPr>
          <a:xfrm>
            <a:off x="302060" y="1106203"/>
            <a:ext cx="5542899" cy="491338"/>
          </a:xfrm>
          <a:prstGeom prst="rect">
            <a:avLst/>
          </a:prstGeom>
        </p:spPr>
      </p:pic>
      <p:sp>
        <p:nvSpPr>
          <p:cNvPr id="48" name="Oval 47">
            <a:extLst>
              <a:ext uri="{FF2B5EF4-FFF2-40B4-BE49-F238E27FC236}">
                <a16:creationId xmlns:a16="http://schemas.microsoft.com/office/drawing/2014/main" id="{E733F2F6-0FF2-41E2-9FC1-3251A9A403EC}"/>
              </a:ext>
            </a:extLst>
          </p:cNvPr>
          <p:cNvSpPr/>
          <p:nvPr/>
        </p:nvSpPr>
        <p:spPr>
          <a:xfrm>
            <a:off x="4158801" y="2771880"/>
            <a:ext cx="145699" cy="145699"/>
          </a:xfrm>
          <a:prstGeom prst="ellipse">
            <a:avLst/>
          </a:prstGeom>
          <a:solidFill>
            <a:schemeClr val="bg1">
              <a:lumMod val="50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Content Placeholder 2">
            <a:extLst>
              <a:ext uri="{FF2B5EF4-FFF2-40B4-BE49-F238E27FC236}">
                <a16:creationId xmlns:a16="http://schemas.microsoft.com/office/drawing/2014/main" id="{3CF4A266-B6C6-4A67-8D41-0C7897FC45CA}"/>
              </a:ext>
            </a:extLst>
          </p:cNvPr>
          <p:cNvSpPr>
            <a:spLocks noGrp="1"/>
          </p:cNvSpPr>
          <p:nvPr>
            <p:ph idx="1"/>
          </p:nvPr>
        </p:nvSpPr>
        <p:spPr>
          <a:xfrm>
            <a:off x="304801" y="1690184"/>
            <a:ext cx="3211266" cy="3356951"/>
          </a:xfrm>
        </p:spPr>
        <p:txBody>
          <a:bodyPr/>
          <a:lstStyle/>
          <a:p>
            <a:r>
              <a:rPr lang="en-US" altLang="ko-KR" dirty="0"/>
              <a:t>Robustness</a:t>
            </a:r>
          </a:p>
          <a:p>
            <a:pPr lvl="1"/>
            <a:r>
              <a:rPr lang="en-US" altLang="ko-KR" dirty="0"/>
              <a:t>Methods based on the least sum of squares are </a:t>
            </a:r>
            <a:r>
              <a:rPr lang="en-US" altLang="ko-KR" b="1" dirty="0"/>
              <a:t>sensitive to outliers </a:t>
            </a:r>
            <a:r>
              <a:rPr lang="en-US" altLang="ko-KR" dirty="0"/>
              <a:t>(have a low breakdown point).</a:t>
            </a:r>
          </a:p>
          <a:p>
            <a:pPr lvl="1"/>
            <a:r>
              <a:rPr lang="en-US" altLang="ko-KR" dirty="0"/>
              <a:t>The </a:t>
            </a:r>
            <a:r>
              <a:rPr lang="en-US" altLang="ko-KR" b="1" dirty="0"/>
              <a:t>median</a:t>
            </a:r>
            <a:r>
              <a:rPr lang="en-US" altLang="ko-KR" dirty="0"/>
              <a:t> has a much higher breakdown point (is robust).</a:t>
            </a:r>
          </a:p>
        </p:txBody>
      </p:sp>
      <p:pic>
        <p:nvPicPr>
          <p:cNvPr id="67" name="Picture 66">
            <a:extLst>
              <a:ext uri="{FF2B5EF4-FFF2-40B4-BE49-F238E27FC236}">
                <a16:creationId xmlns:a16="http://schemas.microsoft.com/office/drawing/2014/main" id="{5E1434E0-2C45-45AD-B27D-1F17975A57ED}"/>
              </a:ext>
            </a:extLst>
          </p:cNvPr>
          <p:cNvPicPr>
            <a:picLocks noChangeAspect="1"/>
          </p:cNvPicPr>
          <p:nvPr/>
        </p:nvPicPr>
        <p:blipFill>
          <a:blip r:embed="rId3"/>
          <a:stretch>
            <a:fillRect/>
          </a:stretch>
        </p:blipFill>
        <p:spPr>
          <a:xfrm>
            <a:off x="7316773" y="2492148"/>
            <a:ext cx="2798845" cy="1100878"/>
          </a:xfrm>
          <a:prstGeom prst="rect">
            <a:avLst/>
          </a:prstGeom>
        </p:spPr>
      </p:pic>
      <p:sp>
        <p:nvSpPr>
          <p:cNvPr id="3" name="Multiplication Sign 2">
            <a:extLst>
              <a:ext uri="{FF2B5EF4-FFF2-40B4-BE49-F238E27FC236}">
                <a16:creationId xmlns:a16="http://schemas.microsoft.com/office/drawing/2014/main" id="{8C535583-0D3A-40D3-ACEB-0C2EA18998D7}"/>
              </a:ext>
            </a:extLst>
          </p:cNvPr>
          <p:cNvSpPr/>
          <p:nvPr/>
        </p:nvSpPr>
        <p:spPr>
          <a:xfrm>
            <a:off x="6870783" y="2492148"/>
            <a:ext cx="3889822" cy="933487"/>
          </a:xfrm>
          <a:prstGeom prst="mathMultiply">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573271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8.7 – Multi-factor designs and linear models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normAutofit/>
          </a:bodyPr>
          <a:lstStyle/>
          <a:p>
            <a:r>
              <a:rPr lang="en-US" altLang="ko-KR" dirty="0"/>
              <a:t>Robustness</a:t>
            </a:r>
          </a:p>
          <a:p>
            <a:pPr lvl="1"/>
            <a:r>
              <a:rPr lang="en-US" altLang="ko-KR" dirty="0"/>
              <a:t>To achieve a higher degree of robustness against outliers, other choices than the sum of squares can be used as the objective of minimization (</a:t>
            </a:r>
            <a:r>
              <a:rPr lang="en-US" altLang="ko-KR" i="1" dirty="0"/>
              <a:t>R</a:t>
            </a:r>
            <a:r>
              <a:rPr lang="en-US" altLang="ko-KR" dirty="0"/>
              <a:t>: the quantity to be minimized).</a:t>
            </a: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marL="502920" lvl="1" indent="0">
              <a:buNone/>
            </a:pPr>
            <a:endParaRPr lang="en-US" altLang="ko-KR" dirty="0"/>
          </a:p>
          <a:p>
            <a:pPr lvl="1"/>
            <a:r>
              <a:rPr lang="en-US" altLang="ko-KR" b="1" dirty="0"/>
              <a:t>Least absolute deviations regression</a:t>
            </a:r>
            <a:r>
              <a:rPr lang="en-US" altLang="ko-KR" dirty="0"/>
              <a:t>: a generalization of the median</a:t>
            </a:r>
          </a:p>
          <a:p>
            <a:pPr lvl="1"/>
            <a:r>
              <a:rPr lang="en-US" altLang="ko-KR" b="1" dirty="0"/>
              <a:t>M-estimation</a:t>
            </a:r>
            <a:r>
              <a:rPr lang="en-US" altLang="ko-KR" dirty="0"/>
              <a:t>: uses a penalization function </a:t>
            </a:r>
            <a:r>
              <a:rPr lang="en-US" altLang="ko-KR" i="1" dirty="0"/>
              <a:t>p</a:t>
            </a:r>
            <a:r>
              <a:rPr lang="en-US" altLang="ko-KR" i="1" baseline="-25000" dirty="0"/>
              <a:t>s</a:t>
            </a:r>
            <a:r>
              <a:rPr lang="en-US" altLang="ko-KR" dirty="0"/>
              <a:t> (least-squares regression: </a:t>
            </a:r>
            <a:r>
              <a:rPr lang="en-US" altLang="ko-KR" i="1" dirty="0"/>
              <a:t>p</a:t>
            </a:r>
            <a:r>
              <a:rPr lang="en-US" altLang="ko-KR" i="1" baseline="-25000" dirty="0"/>
              <a:t>s</a:t>
            </a:r>
            <a:r>
              <a:rPr lang="en-US" altLang="ko-KR" dirty="0"/>
              <a:t>(</a:t>
            </a:r>
            <a:r>
              <a:rPr lang="el-GR" altLang="ko-KR" i="1" dirty="0"/>
              <a:t>ε</a:t>
            </a:r>
            <a:r>
              <a:rPr lang="en-US" altLang="ko-KR" dirty="0"/>
              <a:t>) =</a:t>
            </a:r>
            <a:r>
              <a:rPr lang="el-GR" altLang="ko-KR" i="1" dirty="0"/>
              <a:t> ε</a:t>
            </a:r>
            <a:r>
              <a:rPr lang="en-US" altLang="ko-KR" i="1" baseline="30000" dirty="0"/>
              <a:t>2</a:t>
            </a:r>
            <a:r>
              <a:rPr lang="en-US" altLang="ko-KR" dirty="0"/>
              <a:t>).</a:t>
            </a:r>
          </a:p>
          <a:p>
            <a:pPr lvl="1"/>
            <a:r>
              <a:rPr lang="en-US" altLang="ko-KR" b="1" dirty="0"/>
              <a:t>Least quantile of squares (LQS) regression</a:t>
            </a:r>
            <a:r>
              <a:rPr lang="en-US" altLang="ko-KR" dirty="0"/>
              <a:t>: minimizes a quantile (e.g., </a:t>
            </a:r>
            <a:r>
              <a:rPr lang="en-US" altLang="ko-KR" i="1" dirty="0"/>
              <a:t>Q</a:t>
            </a:r>
            <a:r>
              <a:rPr lang="en-US" altLang="ko-KR" baseline="-25000" dirty="0"/>
              <a:t>50</a:t>
            </a:r>
            <a:r>
              <a:rPr lang="en-US" altLang="ko-KR" dirty="0"/>
              <a:t>).</a:t>
            </a:r>
          </a:p>
          <a:p>
            <a:pPr lvl="1"/>
            <a:r>
              <a:rPr lang="en-US" altLang="ko-KR" b="1" dirty="0"/>
              <a:t>Least trimmed sum of squares (LTS) regression</a:t>
            </a:r>
            <a:r>
              <a:rPr lang="en-US" altLang="ko-KR" dirty="0"/>
              <a:t>: a sum of squared residuals over a fraction of the smallest residuals.</a:t>
            </a:r>
          </a:p>
          <a:p>
            <a:pPr lvl="1"/>
            <a:r>
              <a:rPr lang="en-US" altLang="ko-KR" b="1" dirty="0"/>
              <a:t>General weighted regression</a:t>
            </a:r>
          </a:p>
          <a:p>
            <a:pPr lvl="2"/>
            <a:r>
              <a:rPr lang="en-US" altLang="ko-KR" dirty="0"/>
              <a:t>Assumes we have some way of deciding what weight we want to give each observation, presumably down-weighting outliers.</a:t>
            </a:r>
          </a:p>
          <a:p>
            <a:pPr lvl="2"/>
            <a:r>
              <a:rPr lang="en-US" altLang="ko-KR" dirty="0"/>
              <a:t>DESeq2 assesses the leverage of each data point on the estimated </a:t>
            </a:r>
            <a:r>
              <a:rPr lang="el-GR" altLang="ko-KR" i="1" dirty="0"/>
              <a:t>β</a:t>
            </a:r>
            <a:r>
              <a:rPr lang="en-US" altLang="ko-KR" dirty="0"/>
              <a:t>s using a measure called Cook’s distance (a measure of how much a single sample is influencing the fitter coefficients for a gene).</a:t>
            </a:r>
          </a:p>
          <a:p>
            <a:pPr lvl="2"/>
            <a:r>
              <a:rPr lang="en-US" altLang="ko-KR" dirty="0"/>
              <a:t>For those data whose Cook’s distance is deemed too large, the weight is set to 0, otherwise 1.</a:t>
            </a:r>
          </a:p>
          <a:p>
            <a:pPr lvl="2"/>
            <a:r>
              <a:rPr lang="en-US" altLang="ko-KR" dirty="0"/>
              <a:t>The default cutoff depends on the sample size and number of parameters to be estimated.</a:t>
            </a:r>
          </a:p>
          <a:p>
            <a:pPr lvl="1"/>
            <a:r>
              <a:rPr lang="en-US" altLang="ko-KR" dirty="0"/>
              <a:t>While the least sum of squares optimization can be done through straightforward linear algebra, more complicated iterative optimization algorithms are needed for certain choices.</a:t>
            </a:r>
          </a:p>
          <a:p>
            <a:pPr lvl="1"/>
            <a:endParaRPr lang="en-US" altLang="ko-KR" dirty="0"/>
          </a:p>
          <a:p>
            <a:pPr lvl="1"/>
            <a:endParaRPr lang="en-US" altLang="ko-KR" dirty="0"/>
          </a:p>
          <a:p>
            <a:pPr lvl="1"/>
            <a:endParaRPr lang="en-US" altLang="ko-KR" dirty="0"/>
          </a:p>
          <a:p>
            <a:pPr lvl="1"/>
            <a:endParaRPr lang="en-US" altLang="ko-KR" dirty="0"/>
          </a:p>
          <a:p>
            <a:pPr lvl="1"/>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25</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19C886FA-879E-462E-95A3-7DDFAF1581D0}"/>
              </a:ext>
            </a:extLst>
          </p:cNvPr>
          <p:cNvPicPr>
            <a:picLocks noChangeAspect="1"/>
          </p:cNvPicPr>
          <p:nvPr/>
        </p:nvPicPr>
        <p:blipFill>
          <a:blip r:embed="rId2"/>
          <a:stretch>
            <a:fillRect/>
          </a:stretch>
        </p:blipFill>
        <p:spPr>
          <a:xfrm>
            <a:off x="3348299" y="2058513"/>
            <a:ext cx="4047601" cy="1504563"/>
          </a:xfrm>
          <a:prstGeom prst="rect">
            <a:avLst/>
          </a:prstGeom>
        </p:spPr>
      </p:pic>
    </p:spTree>
    <p:extLst>
      <p:ext uri="{BB962C8B-B14F-4D97-AF65-F5344CB8AC3E}">
        <p14:creationId xmlns:p14="http://schemas.microsoft.com/office/powerpoint/2010/main" val="3147316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8.7 – Multi-factor designs and linear models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Robustness</a:t>
            </a:r>
          </a:p>
          <a:p>
            <a:pPr lvl="1"/>
            <a:r>
              <a:rPr lang="en-US" altLang="ko-KR" dirty="0"/>
              <a:t>All of these approaches to outlier robustness introduce a degree of subjectiveness and rely on sufficient replication.</a:t>
            </a:r>
          </a:p>
          <a:p>
            <a:pPr lvl="1"/>
            <a:r>
              <a:rPr lang="en-US" altLang="ko-KR" dirty="0"/>
              <a:t>The subjectiveness is reflected by the parameter choices that need to be made.</a:t>
            </a:r>
          </a:p>
          <a:p>
            <a:pPr lvl="1"/>
            <a:r>
              <a:rPr lang="en-US" altLang="ko-KR" dirty="0"/>
              <a:t>One scientist’s outlier may be the Nobel prize of another.</a:t>
            </a:r>
          </a:p>
          <a:p>
            <a:pPr lvl="1"/>
            <a:r>
              <a:rPr lang="en-US" altLang="ko-KR" dirty="0"/>
              <a:t>Outlier removal is no remedy for sloppy experiments and no justification for wishful thinking.</a:t>
            </a:r>
          </a:p>
          <a:p>
            <a:r>
              <a:rPr lang="en-US" altLang="ko-KR" dirty="0"/>
              <a:t>p-values for each coefficient can be obtained and thus the effect of a condition on the expression of a gene can be assessed.</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26</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8" name="Picture 7">
            <a:extLst>
              <a:ext uri="{FF2B5EF4-FFF2-40B4-BE49-F238E27FC236}">
                <a16:creationId xmlns:a16="http://schemas.microsoft.com/office/drawing/2014/main" id="{18C295E6-F942-4C90-B0CE-7FBF1C62F3D4}"/>
              </a:ext>
            </a:extLst>
          </p:cNvPr>
          <p:cNvPicPr>
            <a:picLocks noChangeAspect="1"/>
          </p:cNvPicPr>
          <p:nvPr/>
        </p:nvPicPr>
        <p:blipFill>
          <a:blip r:embed="rId2"/>
          <a:stretch>
            <a:fillRect/>
          </a:stretch>
        </p:blipFill>
        <p:spPr>
          <a:xfrm>
            <a:off x="2600649" y="3384563"/>
            <a:ext cx="5542899" cy="491338"/>
          </a:xfrm>
          <a:prstGeom prst="rect">
            <a:avLst/>
          </a:prstGeom>
        </p:spPr>
      </p:pic>
    </p:spTree>
    <p:extLst>
      <p:ext uri="{BB962C8B-B14F-4D97-AF65-F5344CB8AC3E}">
        <p14:creationId xmlns:p14="http://schemas.microsoft.com/office/powerpoint/2010/main" val="232813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8.8 – Generalized linear models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Modeling the data on a transformed scale</a:t>
            </a:r>
          </a:p>
          <a:p>
            <a:pPr lvl="1"/>
            <a:r>
              <a:rPr lang="en-US" altLang="ko-KR" dirty="0"/>
              <a:t>It can be fruitful to consider the data after some transformation.</a:t>
            </a:r>
          </a:p>
          <a:p>
            <a:pPr lvl="2"/>
            <a:r>
              <a:rPr lang="en-US" altLang="ko-KR" dirty="0"/>
              <a:t>Logarithm-scale </a:t>
            </a:r>
            <a:r>
              <a:rPr lang="en-US" altLang="ko-KR" dirty="0">
                <a:sym typeface="Wingdings" panose="05000000000000000000" pitchFamily="2" charset="2"/>
              </a:rPr>
              <a:t> Compares fold-changes of expression</a:t>
            </a:r>
          </a:p>
          <a:p>
            <a:pPr lvl="2"/>
            <a:r>
              <a:rPr lang="en-US" altLang="ko-KR" dirty="0"/>
              <a:t>Sigmoid </a:t>
            </a:r>
            <a:r>
              <a:rPr lang="en-US" altLang="ko-KR" dirty="0">
                <a:sym typeface="Wingdings" panose="05000000000000000000" pitchFamily="2" charset="2"/>
              </a:rPr>
              <a:t> Useful for predicting values between 0 and 1 (e.g., an indicator of disease risk)  Logistic regression</a:t>
            </a: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marL="502920" lvl="1" indent="0">
              <a:buNone/>
            </a:pPr>
            <a:endParaRPr lang="en-US" altLang="ko-KR" dirty="0">
              <a:sym typeface="Wingdings" panose="05000000000000000000" pitchFamily="2" charset="2"/>
            </a:endParaRPr>
          </a:p>
          <a:p>
            <a:pPr lvl="1"/>
            <a:r>
              <a:rPr lang="en-US" altLang="ko-KR" dirty="0">
                <a:sym typeface="Wingdings" panose="05000000000000000000" pitchFamily="2" charset="2"/>
              </a:rPr>
              <a:t>This idea can be generalized, since depending on the context, other transformations are useful.</a:t>
            </a:r>
          </a:p>
          <a:p>
            <a:r>
              <a:rPr lang="en-US" altLang="ko-KR" dirty="0">
                <a:sym typeface="Wingdings" panose="05000000000000000000" pitchFamily="2" charset="2"/>
              </a:rPr>
              <a:t>Other error distributions</a:t>
            </a:r>
          </a:p>
          <a:p>
            <a:pPr lvl="1"/>
            <a:r>
              <a:rPr lang="en-US" altLang="ko-KR" dirty="0">
                <a:sym typeface="Wingdings" panose="05000000000000000000" pitchFamily="2" charset="2"/>
              </a:rPr>
              <a:t>The other generalization regards the minimization criterion.</a:t>
            </a:r>
          </a:p>
          <a:p>
            <a:pPr lvl="2"/>
            <a:r>
              <a:rPr lang="en-US" altLang="ko-KR" dirty="0">
                <a:sym typeface="Wingdings" panose="05000000000000000000" pitchFamily="2" charset="2"/>
              </a:rPr>
              <a:t>This criterion can be derived from </a:t>
            </a:r>
            <a:r>
              <a:rPr lang="en-US" altLang="ko-KR" b="1" dirty="0">
                <a:sym typeface="Wingdings" panose="05000000000000000000" pitchFamily="2" charset="2"/>
              </a:rPr>
              <a:t>a specific probabilistic model </a:t>
            </a:r>
            <a:r>
              <a:rPr lang="en-US" altLang="ko-KR" dirty="0">
                <a:sym typeface="Wingdings" panose="05000000000000000000" pitchFamily="2" charset="2"/>
              </a:rPr>
              <a:t>and </a:t>
            </a:r>
            <a:r>
              <a:rPr lang="en-US" altLang="ko-KR" b="1" dirty="0">
                <a:sym typeface="Wingdings" panose="05000000000000000000" pitchFamily="2" charset="2"/>
              </a:rPr>
              <a:t>the maximum likelihood principle</a:t>
            </a:r>
            <a:r>
              <a:rPr lang="en-US" altLang="ko-KR" dirty="0">
                <a:sym typeface="Wingdings" panose="05000000000000000000" pitchFamily="2" charset="2"/>
              </a:rPr>
              <a:t>.</a:t>
            </a:r>
          </a:p>
          <a:p>
            <a:pPr lvl="2"/>
            <a:r>
              <a:rPr lang="en-US" altLang="ko-KR" dirty="0">
                <a:sym typeface="Wingdings" panose="05000000000000000000" pitchFamily="2" charset="2"/>
              </a:rPr>
              <a:t>Minimizing the sum of squared residuals is the same as assuming the residuals follow a normal distribution (mean = 0, SD = </a:t>
            </a:r>
            <a:r>
              <a:rPr lang="el-GR" altLang="ko-KR" dirty="0">
                <a:sym typeface="Wingdings" panose="05000000000000000000" pitchFamily="2" charset="2"/>
              </a:rPr>
              <a:t>σ</a:t>
            </a:r>
            <a:r>
              <a:rPr lang="en-US" altLang="ko-KR" dirty="0">
                <a:sym typeface="Wingdings" panose="05000000000000000000" pitchFamily="2" charset="2"/>
              </a:rPr>
              <a:t>) and maximizing the probabilities.</a:t>
            </a:r>
          </a:p>
          <a:p>
            <a:pPr lvl="2"/>
            <a:endParaRPr lang="en-US" altLang="ko-KR" dirty="0">
              <a:sym typeface="Wingdings" panose="05000000000000000000" pitchFamily="2" charset="2"/>
            </a:endParaRPr>
          </a:p>
          <a:p>
            <a:pPr lvl="2"/>
            <a:endParaRPr lang="en-US" altLang="ko-KR" dirty="0">
              <a:sym typeface="Wingdings" panose="05000000000000000000" pitchFamily="2" charset="2"/>
            </a:endParaRPr>
          </a:p>
          <a:p>
            <a:pPr lvl="2"/>
            <a:endParaRPr lang="en-US" altLang="ko-KR" dirty="0">
              <a:sym typeface="Wingdings" panose="05000000000000000000" pitchFamily="2" charset="2"/>
            </a:endParaRPr>
          </a:p>
          <a:p>
            <a:pPr lvl="2"/>
            <a:r>
              <a:rPr lang="en-US" altLang="ko-KR" dirty="0">
                <a:sym typeface="Wingdings" panose="05000000000000000000" pitchFamily="2" charset="2"/>
              </a:rPr>
              <a:t>The generalization we can now make is to use a different probabilistic model.</a:t>
            </a:r>
          </a:p>
          <a:p>
            <a:pPr marL="1005840" lvl="2" indent="0">
              <a:buNone/>
            </a:pPr>
            <a:r>
              <a:rPr lang="en-US" altLang="ko-KR" dirty="0">
                <a:sym typeface="Wingdings" panose="05000000000000000000" pitchFamily="2" charset="2"/>
              </a:rPr>
              <a:t>	 To deal with count data, we will use the </a:t>
            </a:r>
            <a:r>
              <a:rPr lang="en-US" altLang="ko-KR" b="1" dirty="0">
                <a:sym typeface="Wingdings" panose="05000000000000000000" pitchFamily="2" charset="2"/>
              </a:rPr>
              <a:t>gamma-Poisson distribution</a:t>
            </a:r>
            <a:r>
              <a:rPr lang="en-US" altLang="ko-KR" dirty="0">
                <a:sym typeface="Wingdings" panose="05000000000000000000" pitchFamily="2" charset="2"/>
              </a:rPr>
              <a:t>.</a:t>
            </a:r>
          </a:p>
          <a:p>
            <a:pPr lvl="2"/>
            <a:endParaRPr lang="en-US" altLang="ko-KR" dirty="0">
              <a:sym typeface="Wingdings" panose="05000000000000000000" pitchFamily="2" charset="2"/>
            </a:endParaRPr>
          </a:p>
          <a:p>
            <a:pPr lvl="2"/>
            <a:endParaRPr lang="en-US" altLang="ko-KR" dirty="0">
              <a:sym typeface="Wingdings" panose="05000000000000000000" pitchFamily="2" charset="2"/>
            </a:endParaRPr>
          </a:p>
          <a:p>
            <a:pPr lvl="2"/>
            <a:endParaRPr lang="en-US" altLang="ko-KR" dirty="0">
              <a:sym typeface="Wingdings" panose="05000000000000000000" pitchFamily="2" charset="2"/>
            </a:endParaRPr>
          </a:p>
          <a:p>
            <a:pPr lvl="1"/>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27</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4112BC13-9343-44B4-A9A8-58D7B1B057EE}"/>
              </a:ext>
            </a:extLst>
          </p:cNvPr>
          <p:cNvPicPr>
            <a:picLocks noChangeAspect="1"/>
          </p:cNvPicPr>
          <p:nvPr/>
        </p:nvPicPr>
        <p:blipFill>
          <a:blip r:embed="rId2"/>
          <a:stretch>
            <a:fillRect/>
          </a:stretch>
        </p:blipFill>
        <p:spPr>
          <a:xfrm>
            <a:off x="3109596" y="2883093"/>
            <a:ext cx="1927097" cy="349206"/>
          </a:xfrm>
          <a:prstGeom prst="rect">
            <a:avLst/>
          </a:prstGeom>
        </p:spPr>
      </p:pic>
      <p:pic>
        <p:nvPicPr>
          <p:cNvPr id="3074" name="Picture 2" descr="Sigmoid function - Wikipedia">
            <a:extLst>
              <a:ext uri="{FF2B5EF4-FFF2-40B4-BE49-F238E27FC236}">
                <a16:creationId xmlns:a16="http://schemas.microsoft.com/office/drawing/2014/main" id="{4A6487AF-B7AE-418C-BF6F-D8A313F83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508" y="2416499"/>
            <a:ext cx="1927097" cy="12823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71DF255-AF92-4379-A568-98487F855C30}"/>
              </a:ext>
            </a:extLst>
          </p:cNvPr>
          <p:cNvPicPr>
            <a:picLocks noChangeAspect="1"/>
          </p:cNvPicPr>
          <p:nvPr/>
        </p:nvPicPr>
        <p:blipFill>
          <a:blip r:embed="rId4"/>
          <a:stretch>
            <a:fillRect/>
          </a:stretch>
        </p:blipFill>
        <p:spPr>
          <a:xfrm>
            <a:off x="4286097" y="5372437"/>
            <a:ext cx="2172003" cy="609685"/>
          </a:xfrm>
          <a:prstGeom prst="rect">
            <a:avLst/>
          </a:prstGeom>
        </p:spPr>
      </p:pic>
      <p:pic>
        <p:nvPicPr>
          <p:cNvPr id="13" name="Picture 12">
            <a:extLst>
              <a:ext uri="{FF2B5EF4-FFF2-40B4-BE49-F238E27FC236}">
                <a16:creationId xmlns:a16="http://schemas.microsoft.com/office/drawing/2014/main" id="{56B73949-9DAD-4A6A-B955-C343FDE66BB1}"/>
              </a:ext>
            </a:extLst>
          </p:cNvPr>
          <p:cNvPicPr>
            <a:picLocks noChangeAspect="1"/>
          </p:cNvPicPr>
          <p:nvPr/>
        </p:nvPicPr>
        <p:blipFill>
          <a:blip r:embed="rId5"/>
          <a:stretch>
            <a:fillRect/>
          </a:stretch>
        </p:blipFill>
        <p:spPr>
          <a:xfrm>
            <a:off x="2019042" y="5372437"/>
            <a:ext cx="1550047" cy="609685"/>
          </a:xfrm>
          <a:prstGeom prst="rect">
            <a:avLst/>
          </a:prstGeom>
        </p:spPr>
      </p:pic>
      <p:pic>
        <p:nvPicPr>
          <p:cNvPr id="14" name="Picture 13">
            <a:extLst>
              <a:ext uri="{FF2B5EF4-FFF2-40B4-BE49-F238E27FC236}">
                <a16:creationId xmlns:a16="http://schemas.microsoft.com/office/drawing/2014/main" id="{9F8BA462-1F02-4D36-A8A0-B1F8F2882375}"/>
              </a:ext>
            </a:extLst>
          </p:cNvPr>
          <p:cNvPicPr>
            <a:picLocks noChangeAspect="1"/>
          </p:cNvPicPr>
          <p:nvPr/>
        </p:nvPicPr>
        <p:blipFill>
          <a:blip r:embed="rId6"/>
          <a:stretch>
            <a:fillRect/>
          </a:stretch>
        </p:blipFill>
        <p:spPr>
          <a:xfrm>
            <a:off x="7174523" y="5372437"/>
            <a:ext cx="1695687" cy="514422"/>
          </a:xfrm>
          <a:prstGeom prst="rect">
            <a:avLst/>
          </a:prstGeom>
        </p:spPr>
      </p:pic>
    </p:spTree>
    <p:extLst>
      <p:ext uri="{BB962C8B-B14F-4D97-AF65-F5344CB8AC3E}">
        <p14:creationId xmlns:p14="http://schemas.microsoft.com/office/powerpoint/2010/main" val="4163654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8.8 – Generalized linear models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A generalized linear model for count data</a:t>
            </a:r>
          </a:p>
          <a:p>
            <a:pPr lvl="1"/>
            <a:r>
              <a:rPr lang="en-US" altLang="ko-KR" dirty="0"/>
              <a:t>The differential expression analysis in DESeq2 uses a generalized linear model of the form:</a:t>
            </a:r>
          </a:p>
          <a:p>
            <a:pPr lvl="1"/>
            <a:endParaRPr lang="en-US" altLang="ko-KR" dirty="0"/>
          </a:p>
          <a:p>
            <a:pPr lvl="1"/>
            <a:endParaRPr lang="en-US" altLang="ko-KR" dirty="0"/>
          </a:p>
          <a:p>
            <a:pPr lvl="1"/>
            <a:endParaRPr lang="en-US" altLang="ko-KR" dirty="0"/>
          </a:p>
          <a:p>
            <a:pPr lvl="1"/>
            <a:endParaRPr lang="en-US" altLang="ko-KR" dirty="0"/>
          </a:p>
          <a:p>
            <a:pPr lvl="1"/>
            <a:r>
              <a:rPr lang="en-US" altLang="ko-KR" i="1" dirty="0"/>
              <a:t>K</a:t>
            </a:r>
            <a:r>
              <a:rPr lang="en-US" altLang="ko-KR" i="1" baseline="-25000" dirty="0"/>
              <a:t>ij</a:t>
            </a:r>
            <a:r>
              <a:rPr lang="en-US" altLang="ko-KR" dirty="0"/>
              <a:t>: counts for gene </a:t>
            </a:r>
            <a:r>
              <a:rPr lang="en-US" altLang="ko-KR" i="1" dirty="0"/>
              <a:t>i</a:t>
            </a:r>
            <a:r>
              <a:rPr lang="en-US" altLang="ko-KR" dirty="0"/>
              <a:t> in sample </a:t>
            </a:r>
            <a:r>
              <a:rPr lang="en-US" altLang="ko-KR" i="1" dirty="0"/>
              <a:t>j</a:t>
            </a:r>
          </a:p>
          <a:p>
            <a:pPr lvl="1"/>
            <a:r>
              <a:rPr lang="el-GR" altLang="ko-KR" i="1" dirty="0"/>
              <a:t>μ</a:t>
            </a:r>
            <a:r>
              <a:rPr lang="en-US" altLang="ko-KR" i="1" baseline="-25000" dirty="0"/>
              <a:t>ij</a:t>
            </a:r>
            <a:r>
              <a:rPr lang="en-US" altLang="ko-KR" dirty="0"/>
              <a:t>: mean of gene </a:t>
            </a:r>
            <a:r>
              <a:rPr lang="en-US" altLang="ko-KR" i="1" dirty="0"/>
              <a:t>i</a:t>
            </a:r>
            <a:r>
              <a:rPr lang="en-US" altLang="ko-KR" dirty="0"/>
              <a:t> in sample </a:t>
            </a:r>
            <a:r>
              <a:rPr lang="en-US" altLang="ko-KR" i="1" dirty="0"/>
              <a:t>j</a:t>
            </a:r>
          </a:p>
          <a:p>
            <a:pPr lvl="1"/>
            <a:r>
              <a:rPr lang="el-GR" altLang="ko-KR" i="1" dirty="0"/>
              <a:t>α</a:t>
            </a:r>
            <a:r>
              <a:rPr lang="en-US" altLang="ko-KR" i="1" baseline="-25000" dirty="0"/>
              <a:t>i</a:t>
            </a:r>
            <a:r>
              <a:rPr lang="en-US" altLang="ko-KR" dirty="0"/>
              <a:t>: the dispersion of gene </a:t>
            </a:r>
            <a:r>
              <a:rPr lang="en-US" altLang="ko-KR" i="1" dirty="0"/>
              <a:t>i</a:t>
            </a:r>
            <a:r>
              <a:rPr lang="en-US" altLang="ko-KR" dirty="0"/>
              <a:t> </a:t>
            </a:r>
            <a:r>
              <a:rPr lang="en-US" altLang="ko-KR" dirty="0">
                <a:sym typeface="Wingdings" panose="05000000000000000000" pitchFamily="2" charset="2"/>
              </a:rPr>
              <a:t>(gene-specific)</a:t>
            </a:r>
          </a:p>
          <a:p>
            <a:pPr lvl="1"/>
            <a:r>
              <a:rPr lang="en-US" altLang="ko-KR" i="1" dirty="0">
                <a:sym typeface="Wingdings" panose="05000000000000000000" pitchFamily="2" charset="2"/>
              </a:rPr>
              <a:t>s</a:t>
            </a:r>
            <a:r>
              <a:rPr lang="en-US" altLang="ko-KR" i="1" baseline="-25000" dirty="0">
                <a:sym typeface="Wingdings" panose="05000000000000000000" pitchFamily="2" charset="2"/>
              </a:rPr>
              <a:t>j</a:t>
            </a:r>
            <a:r>
              <a:rPr lang="en-US" altLang="ko-KR" dirty="0">
                <a:sym typeface="Wingdings" panose="05000000000000000000" pitchFamily="2" charset="2"/>
              </a:rPr>
              <a:t>: sample-specific size factor</a:t>
            </a:r>
          </a:p>
          <a:p>
            <a:pPr lvl="1"/>
            <a:r>
              <a:rPr lang="en-US" altLang="ko-KR" i="1" dirty="0">
                <a:sym typeface="Wingdings" panose="05000000000000000000" pitchFamily="2" charset="2"/>
              </a:rPr>
              <a:t>q</a:t>
            </a:r>
            <a:r>
              <a:rPr lang="en-US" altLang="ko-KR" i="1" baseline="-25000" dirty="0">
                <a:sym typeface="Wingdings" panose="05000000000000000000" pitchFamily="2" charset="2"/>
              </a:rPr>
              <a:t>ij</a:t>
            </a:r>
            <a:r>
              <a:rPr lang="en-US" altLang="ko-KR" dirty="0">
                <a:sym typeface="Wingdings" panose="05000000000000000000" pitchFamily="2" charset="2"/>
              </a:rPr>
              <a:t>:</a:t>
            </a:r>
          </a:p>
          <a:p>
            <a:pPr lvl="2"/>
            <a:r>
              <a:rPr lang="en-US" altLang="ko-KR" dirty="0">
                <a:sym typeface="Wingdings" panose="05000000000000000000" pitchFamily="2" charset="2"/>
              </a:rPr>
              <a:t>Proportional to the true expected concentration of fragments for </a:t>
            </a:r>
            <a:r>
              <a:rPr lang="en-US" altLang="ko-KR" dirty="0"/>
              <a:t>gene </a:t>
            </a:r>
            <a:r>
              <a:rPr lang="en-US" altLang="ko-KR" i="1" dirty="0"/>
              <a:t>i</a:t>
            </a:r>
            <a:r>
              <a:rPr lang="en-US" altLang="ko-KR" dirty="0"/>
              <a:t> in sample </a:t>
            </a:r>
            <a:r>
              <a:rPr lang="en-US" altLang="ko-KR" i="1" dirty="0"/>
              <a:t>j</a:t>
            </a:r>
          </a:p>
          <a:p>
            <a:pPr lvl="2"/>
            <a:r>
              <a:rPr lang="en-US" altLang="ko-KR" dirty="0"/>
              <a:t>Given by the linear model via the link function, log</a:t>
            </a:r>
            <a:r>
              <a:rPr lang="en-US" altLang="ko-KR" baseline="-25000" dirty="0"/>
              <a:t>2</a:t>
            </a:r>
            <a:endParaRPr lang="en-US" altLang="ko-KR" dirty="0"/>
          </a:p>
          <a:p>
            <a:pPr lvl="2"/>
            <a:endParaRPr lang="en-US" altLang="ko-KR" dirty="0">
              <a:sym typeface="Wingdings" panose="05000000000000000000" pitchFamily="2" charset="2"/>
            </a:endParaRPr>
          </a:p>
          <a:p>
            <a:pPr lvl="1"/>
            <a:endParaRPr lang="en-US" altLang="ko-KR" dirty="0"/>
          </a:p>
          <a:p>
            <a:pPr lvl="1"/>
            <a:endParaRPr lang="en-US" altLang="ko-KR" dirty="0"/>
          </a:p>
          <a:p>
            <a:pPr lvl="1"/>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28</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10" name="Picture 9">
            <a:extLst>
              <a:ext uri="{FF2B5EF4-FFF2-40B4-BE49-F238E27FC236}">
                <a16:creationId xmlns:a16="http://schemas.microsoft.com/office/drawing/2014/main" id="{A74B7D36-DCA6-46E7-8DEC-C7BB660B6DEC}"/>
              </a:ext>
            </a:extLst>
          </p:cNvPr>
          <p:cNvPicPr>
            <a:picLocks noChangeAspect="1"/>
          </p:cNvPicPr>
          <p:nvPr/>
        </p:nvPicPr>
        <p:blipFill>
          <a:blip r:embed="rId2"/>
          <a:stretch>
            <a:fillRect/>
          </a:stretch>
        </p:blipFill>
        <p:spPr>
          <a:xfrm>
            <a:off x="3553392" y="1827543"/>
            <a:ext cx="3637415" cy="1121718"/>
          </a:xfrm>
          <a:prstGeom prst="rect">
            <a:avLst/>
          </a:prstGeom>
        </p:spPr>
      </p:pic>
    </p:spTree>
    <p:extLst>
      <p:ext uri="{BB962C8B-B14F-4D97-AF65-F5344CB8AC3E}">
        <p14:creationId xmlns:p14="http://schemas.microsoft.com/office/powerpoint/2010/main" val="1540505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8.9 – Two-factor analysis of the pasilla data</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In the exploratory data analysis (EDA) of the pasilla data, we found that the ‘type’ covariate had a considerable effect on the data.</a:t>
            </a:r>
          </a:p>
          <a:p>
            <a:r>
              <a:rPr lang="en-US" altLang="ko-KR" dirty="0"/>
              <a:t>We will now correct for this effect.</a:t>
            </a:r>
          </a:p>
          <a:p>
            <a:pPr lvl="1"/>
            <a:r>
              <a:rPr lang="en-US" altLang="ko-KR" dirty="0"/>
              <a:t>This should help us get a more correct picture of which differences in the data are attributable to the treatment, and which are confounded – or masked – by the sequencing type.</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29</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299C4734-1CE8-4D04-B71E-A892EEF1C024}"/>
              </a:ext>
            </a:extLst>
          </p:cNvPr>
          <p:cNvPicPr>
            <a:picLocks noChangeAspect="1"/>
          </p:cNvPicPr>
          <p:nvPr/>
        </p:nvPicPr>
        <p:blipFill>
          <a:blip r:embed="rId2"/>
          <a:stretch>
            <a:fillRect/>
          </a:stretch>
        </p:blipFill>
        <p:spPr>
          <a:xfrm>
            <a:off x="299567" y="5492007"/>
            <a:ext cx="6354062" cy="1543265"/>
          </a:xfrm>
          <a:prstGeom prst="rect">
            <a:avLst/>
          </a:prstGeom>
        </p:spPr>
      </p:pic>
      <p:pic>
        <p:nvPicPr>
          <p:cNvPr id="10" name="Picture 9">
            <a:extLst>
              <a:ext uri="{FF2B5EF4-FFF2-40B4-BE49-F238E27FC236}">
                <a16:creationId xmlns:a16="http://schemas.microsoft.com/office/drawing/2014/main" id="{D67EBBAD-4B2E-4693-936D-60AB250D1347}"/>
              </a:ext>
            </a:extLst>
          </p:cNvPr>
          <p:cNvPicPr>
            <a:picLocks noChangeAspect="1"/>
          </p:cNvPicPr>
          <p:nvPr/>
        </p:nvPicPr>
        <p:blipFill>
          <a:blip r:embed="rId3"/>
          <a:stretch>
            <a:fillRect/>
          </a:stretch>
        </p:blipFill>
        <p:spPr>
          <a:xfrm>
            <a:off x="3949335" y="3320289"/>
            <a:ext cx="3414366" cy="1905117"/>
          </a:xfrm>
          <a:prstGeom prst="rect">
            <a:avLst/>
          </a:prstGeom>
        </p:spPr>
      </p:pic>
      <p:pic>
        <p:nvPicPr>
          <p:cNvPr id="11" name="Picture 10">
            <a:extLst>
              <a:ext uri="{FF2B5EF4-FFF2-40B4-BE49-F238E27FC236}">
                <a16:creationId xmlns:a16="http://schemas.microsoft.com/office/drawing/2014/main" id="{C914A0FA-1AEA-410E-9F74-07452FCD257E}"/>
              </a:ext>
            </a:extLst>
          </p:cNvPr>
          <p:cNvPicPr>
            <a:picLocks noChangeAspect="1"/>
          </p:cNvPicPr>
          <p:nvPr/>
        </p:nvPicPr>
        <p:blipFill>
          <a:blip r:embed="rId4"/>
          <a:stretch>
            <a:fillRect/>
          </a:stretch>
        </p:blipFill>
        <p:spPr>
          <a:xfrm>
            <a:off x="7363704" y="2768606"/>
            <a:ext cx="3075694" cy="4373412"/>
          </a:xfrm>
          <a:prstGeom prst="rect">
            <a:avLst/>
          </a:prstGeom>
        </p:spPr>
      </p:pic>
      <p:pic>
        <p:nvPicPr>
          <p:cNvPr id="14" name="Picture 13">
            <a:extLst>
              <a:ext uri="{FF2B5EF4-FFF2-40B4-BE49-F238E27FC236}">
                <a16:creationId xmlns:a16="http://schemas.microsoft.com/office/drawing/2014/main" id="{C296E5D1-8B1C-467E-B45F-C58086E181FA}"/>
              </a:ext>
            </a:extLst>
          </p:cNvPr>
          <p:cNvPicPr>
            <a:picLocks noChangeAspect="1"/>
          </p:cNvPicPr>
          <p:nvPr/>
        </p:nvPicPr>
        <p:blipFill>
          <a:blip r:embed="rId5"/>
          <a:stretch>
            <a:fillRect/>
          </a:stretch>
        </p:blipFill>
        <p:spPr>
          <a:xfrm>
            <a:off x="299567" y="3352682"/>
            <a:ext cx="3503213" cy="1737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77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07BB-1793-4389-8C09-02BADD65FBEF}"/>
              </a:ext>
            </a:extLst>
          </p:cNvPr>
          <p:cNvSpPr>
            <a:spLocks noGrp="1"/>
          </p:cNvSpPr>
          <p:nvPr>
            <p:ph type="title"/>
          </p:nvPr>
        </p:nvSpPr>
        <p:spPr/>
        <p:txBody>
          <a:bodyPr/>
          <a:lstStyle/>
          <a:p>
            <a:r>
              <a:rPr lang="en-US" altLang="ko-KR" dirty="0"/>
              <a:t>Goals</a:t>
            </a:r>
            <a:endParaRPr lang="ko-KR" altLang="en-US" dirty="0"/>
          </a:p>
        </p:txBody>
      </p:sp>
      <p:sp>
        <p:nvSpPr>
          <p:cNvPr id="3" name="Content Placeholder 2">
            <a:extLst>
              <a:ext uri="{FF2B5EF4-FFF2-40B4-BE49-F238E27FC236}">
                <a16:creationId xmlns:a16="http://schemas.microsoft.com/office/drawing/2014/main" id="{D98D6C4F-918E-4C1E-A3D6-028CFD73CEB5}"/>
              </a:ext>
            </a:extLst>
          </p:cNvPr>
          <p:cNvSpPr>
            <a:spLocks noGrp="1"/>
          </p:cNvSpPr>
          <p:nvPr>
            <p:ph idx="1"/>
          </p:nvPr>
        </p:nvSpPr>
        <p:spPr/>
        <p:txBody>
          <a:bodyPr/>
          <a:lstStyle/>
          <a:p>
            <a:r>
              <a:rPr lang="en-US" altLang="ko-KR" dirty="0"/>
              <a:t>Become familiar with count data from high-throughput sequencing applications such as RNA-seq.</a:t>
            </a:r>
          </a:p>
          <a:p>
            <a:r>
              <a:rPr lang="en-US" altLang="ko-KR" dirty="0"/>
              <a:t>Understand and model the sampling processes that underlie the data in order to interpret them.</a:t>
            </a:r>
          </a:p>
          <a:p>
            <a:r>
              <a:rPr lang="en-US" altLang="ko-KR" b="1" dirty="0"/>
              <a:t>Detect and quantify systematic changes between samples from different conditions (e.g., untreated vs. treated), while distinguishing between systematic changes from sampling variations and experimental variability within the same conditions.</a:t>
            </a:r>
          </a:p>
          <a:p>
            <a:r>
              <a:rPr lang="en-US" altLang="ko-KR" dirty="0"/>
              <a:t>Understand statistical concepts and tools needed for this purpose:</a:t>
            </a:r>
          </a:p>
          <a:p>
            <a:pPr lvl="1"/>
            <a:r>
              <a:rPr lang="en-US" altLang="ko-KR" dirty="0"/>
              <a:t>Multifactorial designs, linear models and analysis of variance</a:t>
            </a:r>
          </a:p>
          <a:p>
            <a:pPr lvl="1"/>
            <a:r>
              <a:rPr lang="en-US" altLang="ko-KR" dirty="0"/>
              <a:t>Generalized linear models</a:t>
            </a:r>
          </a:p>
          <a:p>
            <a:pPr lvl="1"/>
            <a:r>
              <a:rPr lang="en-US" altLang="ko-KR" dirty="0"/>
              <a:t>Robustness and outlier detection</a:t>
            </a:r>
          </a:p>
          <a:p>
            <a:pPr lvl="1"/>
            <a:r>
              <a:rPr lang="en-US" altLang="ko-KR" dirty="0"/>
              <a:t>Shrinkage estimation</a:t>
            </a:r>
          </a:p>
          <a:p>
            <a:r>
              <a:rPr lang="en-US" altLang="ko-KR" dirty="0"/>
              <a:t>Look at data transformations that make the data amendable to unsupervised methods and make it easier to visualize the data.</a:t>
            </a:r>
            <a:endParaRPr lang="ko-KR" altLang="en-US" dirty="0"/>
          </a:p>
        </p:txBody>
      </p:sp>
      <p:sp>
        <p:nvSpPr>
          <p:cNvPr id="4" name="Slide Number Placeholder 3">
            <a:extLst>
              <a:ext uri="{FF2B5EF4-FFF2-40B4-BE49-F238E27FC236}">
                <a16:creationId xmlns:a16="http://schemas.microsoft.com/office/drawing/2014/main" id="{B6E157EF-BD89-4CD3-939F-05EDDFA039C2}"/>
              </a:ext>
            </a:extLst>
          </p:cNvPr>
          <p:cNvSpPr>
            <a:spLocks noGrp="1"/>
          </p:cNvSpPr>
          <p:nvPr>
            <p:ph type="sldNum" sz="quarter" idx="12"/>
          </p:nvPr>
        </p:nvSpPr>
        <p:spPr/>
        <p:txBody>
          <a:bodyPr/>
          <a:lstStyle/>
          <a:p>
            <a:fld id="{42CADE6C-03C8-4274-B5C9-2F7081769CC6}" type="slidenum">
              <a:rPr lang="en-US" smtClean="0"/>
              <a:t>3</a:t>
            </a:fld>
            <a:endParaRPr lang="en-US"/>
          </a:p>
        </p:txBody>
      </p:sp>
      <p:sp>
        <p:nvSpPr>
          <p:cNvPr id="5" name="Text Placeholder 4">
            <a:extLst>
              <a:ext uri="{FF2B5EF4-FFF2-40B4-BE49-F238E27FC236}">
                <a16:creationId xmlns:a16="http://schemas.microsoft.com/office/drawing/2014/main" id="{0437C80D-F8B2-4C36-B2DB-31C98C6AC9BD}"/>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16405CD8-7A35-462A-84B9-AB0D6F50E6F1}"/>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F962C5DE-9F0A-422E-94D2-F70FB4F4CF65}"/>
              </a:ext>
            </a:extLst>
          </p:cNvPr>
          <p:cNvSpPr>
            <a:spLocks noGrp="1"/>
          </p:cNvSpPr>
          <p:nvPr>
            <p:ph type="body" sz="quarter" idx="15"/>
          </p:nvPr>
        </p:nvSpPr>
        <p:spPr/>
        <p:txBody>
          <a:bodyPr/>
          <a:lstStyle/>
          <a:p>
            <a:endParaRPr lang="ko-KR" altLang="en-US"/>
          </a:p>
        </p:txBody>
      </p:sp>
    </p:spTree>
    <p:extLst>
      <p:ext uri="{BB962C8B-B14F-4D97-AF65-F5344CB8AC3E}">
        <p14:creationId xmlns:p14="http://schemas.microsoft.com/office/powerpoint/2010/main" val="3241318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8.9 – Two-factor analysis of the pasilla data</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The convention is to put the variable of interest at the end of the formula.</a:t>
            </a:r>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30</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14" name="Picture 13">
            <a:extLst>
              <a:ext uri="{FF2B5EF4-FFF2-40B4-BE49-F238E27FC236}">
                <a16:creationId xmlns:a16="http://schemas.microsoft.com/office/drawing/2014/main" id="{E79D8063-F8AA-4957-99C3-658232F5AA15}"/>
              </a:ext>
            </a:extLst>
          </p:cNvPr>
          <p:cNvPicPr>
            <a:picLocks noChangeAspect="1"/>
          </p:cNvPicPr>
          <p:nvPr/>
        </p:nvPicPr>
        <p:blipFill>
          <a:blip r:embed="rId2"/>
          <a:stretch>
            <a:fillRect/>
          </a:stretch>
        </p:blipFill>
        <p:spPr>
          <a:xfrm>
            <a:off x="4322630" y="1760379"/>
            <a:ext cx="5871540" cy="907191"/>
          </a:xfrm>
          <a:prstGeom prst="rect">
            <a:avLst/>
          </a:prstGeom>
        </p:spPr>
      </p:pic>
      <p:pic>
        <p:nvPicPr>
          <p:cNvPr id="15" name="Picture 14">
            <a:extLst>
              <a:ext uri="{FF2B5EF4-FFF2-40B4-BE49-F238E27FC236}">
                <a16:creationId xmlns:a16="http://schemas.microsoft.com/office/drawing/2014/main" id="{31E99260-2BDB-49CF-B114-F5E77B3A0F8E}"/>
              </a:ext>
            </a:extLst>
          </p:cNvPr>
          <p:cNvPicPr>
            <a:picLocks noChangeAspect="1"/>
          </p:cNvPicPr>
          <p:nvPr/>
        </p:nvPicPr>
        <p:blipFill rotWithShape="1">
          <a:blip r:embed="rId3"/>
          <a:srcRect t="34352" r="43556"/>
          <a:stretch/>
        </p:blipFill>
        <p:spPr>
          <a:xfrm>
            <a:off x="550030" y="1764322"/>
            <a:ext cx="3075694" cy="1338312"/>
          </a:xfrm>
          <a:prstGeom prst="rect">
            <a:avLst/>
          </a:prstGeom>
        </p:spPr>
      </p:pic>
      <p:pic>
        <p:nvPicPr>
          <p:cNvPr id="16" name="Picture 15">
            <a:extLst>
              <a:ext uri="{FF2B5EF4-FFF2-40B4-BE49-F238E27FC236}">
                <a16:creationId xmlns:a16="http://schemas.microsoft.com/office/drawing/2014/main" id="{172EB26E-3E73-41F3-AFC8-404BE0136150}"/>
              </a:ext>
            </a:extLst>
          </p:cNvPr>
          <p:cNvPicPr>
            <a:picLocks noChangeAspect="1"/>
          </p:cNvPicPr>
          <p:nvPr/>
        </p:nvPicPr>
        <p:blipFill>
          <a:blip r:embed="rId4"/>
          <a:stretch>
            <a:fillRect/>
          </a:stretch>
        </p:blipFill>
        <p:spPr>
          <a:xfrm>
            <a:off x="550030" y="3314170"/>
            <a:ext cx="1743318" cy="666843"/>
          </a:xfrm>
          <a:prstGeom prst="rect">
            <a:avLst/>
          </a:prstGeom>
        </p:spPr>
      </p:pic>
      <p:pic>
        <p:nvPicPr>
          <p:cNvPr id="18" name="Picture 17">
            <a:extLst>
              <a:ext uri="{FF2B5EF4-FFF2-40B4-BE49-F238E27FC236}">
                <a16:creationId xmlns:a16="http://schemas.microsoft.com/office/drawing/2014/main" id="{5529B26C-93F6-42F6-8560-14835FC0D930}"/>
              </a:ext>
            </a:extLst>
          </p:cNvPr>
          <p:cNvPicPr>
            <a:picLocks noChangeAspect="1"/>
          </p:cNvPicPr>
          <p:nvPr/>
        </p:nvPicPr>
        <p:blipFill>
          <a:blip r:embed="rId5"/>
          <a:stretch>
            <a:fillRect/>
          </a:stretch>
        </p:blipFill>
        <p:spPr>
          <a:xfrm>
            <a:off x="4322643" y="2879106"/>
            <a:ext cx="3783315" cy="666843"/>
          </a:xfrm>
          <a:prstGeom prst="rect">
            <a:avLst/>
          </a:prstGeom>
        </p:spPr>
      </p:pic>
      <p:pic>
        <p:nvPicPr>
          <p:cNvPr id="20" name="Picture 19">
            <a:extLst>
              <a:ext uri="{FF2B5EF4-FFF2-40B4-BE49-F238E27FC236}">
                <a16:creationId xmlns:a16="http://schemas.microsoft.com/office/drawing/2014/main" id="{F4A10604-184C-4AF2-ABD5-10E41064A18E}"/>
              </a:ext>
            </a:extLst>
          </p:cNvPr>
          <p:cNvPicPr>
            <a:picLocks noChangeAspect="1"/>
          </p:cNvPicPr>
          <p:nvPr/>
        </p:nvPicPr>
        <p:blipFill>
          <a:blip r:embed="rId6"/>
          <a:stretch>
            <a:fillRect/>
          </a:stretch>
        </p:blipFill>
        <p:spPr>
          <a:xfrm>
            <a:off x="4322630" y="3757485"/>
            <a:ext cx="4944165" cy="3086531"/>
          </a:xfrm>
          <a:prstGeom prst="rect">
            <a:avLst/>
          </a:prstGeom>
        </p:spPr>
      </p:pic>
      <p:sp>
        <p:nvSpPr>
          <p:cNvPr id="21" name="Rectangle 20">
            <a:extLst>
              <a:ext uri="{FF2B5EF4-FFF2-40B4-BE49-F238E27FC236}">
                <a16:creationId xmlns:a16="http://schemas.microsoft.com/office/drawing/2014/main" id="{87184EEA-B576-4A46-8B2A-B4142880B7A9}"/>
              </a:ext>
            </a:extLst>
          </p:cNvPr>
          <p:cNvSpPr/>
          <p:nvPr/>
        </p:nvSpPr>
        <p:spPr>
          <a:xfrm>
            <a:off x="8942473" y="2103474"/>
            <a:ext cx="986972" cy="232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45011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8.9 – Two-factor analysis of the pasilla data</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It is possible to retrieve the results associated with the ‘type’ variable.</a:t>
            </a:r>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31</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3F6162D3-3FFE-490A-AE42-08F66A5872FD}"/>
              </a:ext>
            </a:extLst>
          </p:cNvPr>
          <p:cNvPicPr>
            <a:picLocks noChangeAspect="1"/>
          </p:cNvPicPr>
          <p:nvPr/>
        </p:nvPicPr>
        <p:blipFill>
          <a:blip r:embed="rId2"/>
          <a:stretch>
            <a:fillRect/>
          </a:stretch>
        </p:blipFill>
        <p:spPr>
          <a:xfrm>
            <a:off x="3619254" y="1891938"/>
            <a:ext cx="3505689" cy="704948"/>
          </a:xfrm>
          <a:prstGeom prst="rect">
            <a:avLst/>
          </a:prstGeom>
        </p:spPr>
      </p:pic>
      <p:pic>
        <p:nvPicPr>
          <p:cNvPr id="11" name="Picture 10">
            <a:extLst>
              <a:ext uri="{FF2B5EF4-FFF2-40B4-BE49-F238E27FC236}">
                <a16:creationId xmlns:a16="http://schemas.microsoft.com/office/drawing/2014/main" id="{C70F9364-6C92-4AA4-B0F0-C68D65F78B7A}"/>
              </a:ext>
            </a:extLst>
          </p:cNvPr>
          <p:cNvPicPr>
            <a:picLocks noChangeAspect="1"/>
          </p:cNvPicPr>
          <p:nvPr/>
        </p:nvPicPr>
        <p:blipFill>
          <a:blip r:embed="rId3"/>
          <a:stretch>
            <a:fillRect/>
          </a:stretch>
        </p:blipFill>
        <p:spPr>
          <a:xfrm>
            <a:off x="2938121" y="2861309"/>
            <a:ext cx="4867954" cy="3057952"/>
          </a:xfrm>
          <a:prstGeom prst="rect">
            <a:avLst/>
          </a:prstGeom>
        </p:spPr>
      </p:pic>
    </p:spTree>
    <p:extLst>
      <p:ext uri="{BB962C8B-B14F-4D97-AF65-F5344CB8AC3E}">
        <p14:creationId xmlns:p14="http://schemas.microsoft.com/office/powerpoint/2010/main" val="1543911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8.9 – Two-factor analysis of the pasilla data</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a:xfrm>
            <a:off x="304801" y="1280160"/>
            <a:ext cx="5067299" cy="5882638"/>
          </a:xfrm>
        </p:spPr>
        <p:txBody>
          <a:bodyPr/>
          <a:lstStyle/>
          <a:p>
            <a:r>
              <a:rPr lang="en-US" altLang="ko-KR" dirty="0"/>
              <a:t>Let’s see how the results differ when ‘type’ is added to the formula (“nuisance factor” = “blocking factor”).</a:t>
            </a:r>
          </a:p>
          <a:p>
            <a:pPr lvl="1"/>
            <a:r>
              <a:rPr lang="en-US" altLang="ko-KR" dirty="0"/>
              <a:t>The p-values in the two-factor analysis are similar to those from the on-factor analysis, but are generally smaller (= an increase in power).</a:t>
            </a:r>
          </a:p>
          <a:p>
            <a:pPr lvl="1"/>
            <a:r>
              <a:rPr lang="en-US" altLang="ko-KR" dirty="0"/>
              <a:t>We can also see this by counting the number of genes that pass a certain significance threshold in each case (FDR &lt; 10%).</a:t>
            </a:r>
          </a:p>
          <a:p>
            <a:pPr lvl="1"/>
            <a:r>
              <a:rPr lang="en-US" altLang="ko-KR" dirty="0"/>
              <a:t>The two-factor analysis has increased detection power.</a:t>
            </a:r>
          </a:p>
          <a:p>
            <a:pPr lvl="1"/>
            <a:r>
              <a:rPr lang="en-US" altLang="ko-KR" dirty="0"/>
              <a:t>In general, the gain can be larger or smaller depending on the data.</a:t>
            </a:r>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32</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63DF9082-F052-47DA-9262-28A424B2C401}"/>
              </a:ext>
            </a:extLst>
          </p:cNvPr>
          <p:cNvPicPr>
            <a:picLocks noChangeAspect="1"/>
          </p:cNvPicPr>
          <p:nvPr/>
        </p:nvPicPr>
        <p:blipFill>
          <a:blip r:embed="rId2"/>
          <a:stretch>
            <a:fillRect/>
          </a:stretch>
        </p:blipFill>
        <p:spPr>
          <a:xfrm>
            <a:off x="5619075" y="1811142"/>
            <a:ext cx="4820323" cy="1895740"/>
          </a:xfrm>
          <a:prstGeom prst="rect">
            <a:avLst/>
          </a:prstGeom>
        </p:spPr>
      </p:pic>
      <p:pic>
        <p:nvPicPr>
          <p:cNvPr id="11" name="Picture 10">
            <a:extLst>
              <a:ext uri="{FF2B5EF4-FFF2-40B4-BE49-F238E27FC236}">
                <a16:creationId xmlns:a16="http://schemas.microsoft.com/office/drawing/2014/main" id="{8FC32DF2-4C03-4A07-8F75-194500B10670}"/>
              </a:ext>
            </a:extLst>
          </p:cNvPr>
          <p:cNvPicPr>
            <a:picLocks noChangeAspect="1"/>
          </p:cNvPicPr>
          <p:nvPr/>
        </p:nvPicPr>
        <p:blipFill>
          <a:blip r:embed="rId3"/>
          <a:stretch>
            <a:fillRect/>
          </a:stretch>
        </p:blipFill>
        <p:spPr>
          <a:xfrm>
            <a:off x="6145612" y="3771900"/>
            <a:ext cx="3920691" cy="3145852"/>
          </a:xfrm>
          <a:prstGeom prst="rect">
            <a:avLst/>
          </a:prstGeom>
        </p:spPr>
      </p:pic>
      <p:pic>
        <p:nvPicPr>
          <p:cNvPr id="13" name="Picture 12">
            <a:extLst>
              <a:ext uri="{FF2B5EF4-FFF2-40B4-BE49-F238E27FC236}">
                <a16:creationId xmlns:a16="http://schemas.microsoft.com/office/drawing/2014/main" id="{4C042F90-9879-4153-82CA-E6FBC1D1AF1A}"/>
              </a:ext>
            </a:extLst>
          </p:cNvPr>
          <p:cNvPicPr>
            <a:picLocks noChangeAspect="1"/>
          </p:cNvPicPr>
          <p:nvPr/>
        </p:nvPicPr>
        <p:blipFill>
          <a:blip r:embed="rId4"/>
          <a:stretch>
            <a:fillRect/>
          </a:stretch>
        </p:blipFill>
        <p:spPr>
          <a:xfrm>
            <a:off x="677897" y="4236458"/>
            <a:ext cx="3464138" cy="2532693"/>
          </a:xfrm>
          <a:prstGeom prst="rect">
            <a:avLst/>
          </a:prstGeom>
        </p:spPr>
      </p:pic>
      <p:sp>
        <p:nvSpPr>
          <p:cNvPr id="14" name="Rectangle 13">
            <a:extLst>
              <a:ext uri="{FF2B5EF4-FFF2-40B4-BE49-F238E27FC236}">
                <a16:creationId xmlns:a16="http://schemas.microsoft.com/office/drawing/2014/main" id="{5EFF9D7E-3F6E-470A-BB29-FD3B8A3E50A2}"/>
              </a:ext>
            </a:extLst>
          </p:cNvPr>
          <p:cNvSpPr/>
          <p:nvPr/>
        </p:nvSpPr>
        <p:spPr>
          <a:xfrm>
            <a:off x="3303639" y="6263640"/>
            <a:ext cx="471948" cy="181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a16="http://schemas.microsoft.com/office/drawing/2014/main" id="{5C541BF3-EC1E-4943-B7BB-4E7122D9DB53}"/>
              </a:ext>
            </a:extLst>
          </p:cNvPr>
          <p:cNvSpPr/>
          <p:nvPr/>
        </p:nvSpPr>
        <p:spPr>
          <a:xfrm>
            <a:off x="2862805" y="6504707"/>
            <a:ext cx="471948" cy="181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42601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8.9 – Two-factor analysis of the pasilla data</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33</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sp>
        <p:nvSpPr>
          <p:cNvPr id="10" name="Content Placeholder 9">
            <a:extLst>
              <a:ext uri="{FF2B5EF4-FFF2-40B4-BE49-F238E27FC236}">
                <a16:creationId xmlns:a16="http://schemas.microsoft.com/office/drawing/2014/main" id="{072E37F8-6781-4DCD-B23A-7F74BDEA32C5}"/>
              </a:ext>
            </a:extLst>
          </p:cNvPr>
          <p:cNvSpPr>
            <a:spLocks noGrp="1"/>
          </p:cNvSpPr>
          <p:nvPr>
            <p:ph idx="1"/>
          </p:nvPr>
        </p:nvSpPr>
        <p:spPr/>
        <p:txBody>
          <a:bodyPr/>
          <a:lstStyle/>
          <a:p>
            <a:r>
              <a:rPr lang="en-US" altLang="ko-KR" dirty="0"/>
              <a:t>Why do we detect fewer significant genes when we do not take into account the ‘type’ variable?</a:t>
            </a:r>
          </a:p>
          <a:p>
            <a:pPr lvl="1">
              <a:buFont typeface="Wingdings" panose="05000000000000000000" pitchFamily="2" charset="2"/>
              <a:buChar char="à"/>
            </a:pPr>
            <a:r>
              <a:rPr lang="en-US" altLang="ko-KR" dirty="0">
                <a:sym typeface="Wingdings" panose="05000000000000000000" pitchFamily="2" charset="2"/>
              </a:rPr>
              <a:t>Without modeling the blocking factor, the variability in the data that is due to it has to be absorbed by the </a:t>
            </a:r>
            <a:r>
              <a:rPr lang="el-GR" altLang="ko-KR" i="1" dirty="0"/>
              <a:t>ε</a:t>
            </a:r>
            <a:r>
              <a:rPr lang="en-US" altLang="ko-KR" dirty="0">
                <a:sym typeface="Wingdings" panose="05000000000000000000" pitchFamily="2" charset="2"/>
              </a:rPr>
              <a:t>s (making them larger).</a:t>
            </a:r>
          </a:p>
          <a:p>
            <a:pPr lvl="1">
              <a:buFont typeface="Wingdings" panose="05000000000000000000" pitchFamily="2" charset="2"/>
              <a:buChar char="à"/>
            </a:pPr>
            <a:r>
              <a:rPr lang="en-US" altLang="ko-KR" dirty="0">
                <a:sym typeface="Wingdings" panose="05000000000000000000" pitchFamily="2" charset="2"/>
              </a:rPr>
              <a:t>The higher level of noise leads to higher uncertainty in the coefficient estimates. </a:t>
            </a:r>
          </a:p>
          <a:p>
            <a:pPr lvl="1">
              <a:buFont typeface="Wingdings" panose="05000000000000000000" pitchFamily="2" charset="2"/>
              <a:buChar char="à"/>
            </a:pPr>
            <a:r>
              <a:rPr lang="en-US" altLang="ko-KR" dirty="0">
                <a:sym typeface="Wingdings" panose="05000000000000000000" pitchFamily="2" charset="2"/>
              </a:rPr>
              <a:t>The model with the blocking factor has more parameters to be estimated (fewer “degrees of freedom”).</a:t>
            </a:r>
            <a:endParaRPr lang="ko-KR" altLang="en-US" dirty="0"/>
          </a:p>
        </p:txBody>
      </p:sp>
      <p:grpSp>
        <p:nvGrpSpPr>
          <p:cNvPr id="17" name="Group 16">
            <a:extLst>
              <a:ext uri="{FF2B5EF4-FFF2-40B4-BE49-F238E27FC236}">
                <a16:creationId xmlns:a16="http://schemas.microsoft.com/office/drawing/2014/main" id="{71D52CB2-6297-4623-A669-D39C2C9ADD8F}"/>
              </a:ext>
            </a:extLst>
          </p:cNvPr>
          <p:cNvGrpSpPr/>
          <p:nvPr/>
        </p:nvGrpSpPr>
        <p:grpSpPr>
          <a:xfrm>
            <a:off x="2600649" y="3003691"/>
            <a:ext cx="5791182" cy="737420"/>
            <a:chOff x="2600649" y="3003691"/>
            <a:chExt cx="5791182" cy="737420"/>
          </a:xfrm>
        </p:grpSpPr>
        <p:pic>
          <p:nvPicPr>
            <p:cNvPr id="16" name="Picture 15">
              <a:extLst>
                <a:ext uri="{FF2B5EF4-FFF2-40B4-BE49-F238E27FC236}">
                  <a16:creationId xmlns:a16="http://schemas.microsoft.com/office/drawing/2014/main" id="{5EDF78D4-A289-48DB-9126-88D7EB26F522}"/>
                </a:ext>
              </a:extLst>
            </p:cNvPr>
            <p:cNvPicPr>
              <a:picLocks noChangeAspect="1"/>
            </p:cNvPicPr>
            <p:nvPr/>
          </p:nvPicPr>
          <p:blipFill>
            <a:blip r:embed="rId2"/>
            <a:stretch>
              <a:fillRect/>
            </a:stretch>
          </p:blipFill>
          <p:spPr>
            <a:xfrm>
              <a:off x="2600649" y="3126732"/>
              <a:ext cx="5542899" cy="491338"/>
            </a:xfrm>
            <a:prstGeom prst="rect">
              <a:avLst/>
            </a:prstGeom>
          </p:spPr>
        </p:pic>
        <p:sp>
          <p:nvSpPr>
            <p:cNvPr id="12" name="Multiplication Sign 11">
              <a:extLst>
                <a:ext uri="{FF2B5EF4-FFF2-40B4-BE49-F238E27FC236}">
                  <a16:creationId xmlns:a16="http://schemas.microsoft.com/office/drawing/2014/main" id="{D1D703C8-BAEF-49CC-9A8D-81FC2D10D6F9}"/>
                </a:ext>
              </a:extLst>
            </p:cNvPr>
            <p:cNvSpPr/>
            <p:nvPr/>
          </p:nvSpPr>
          <p:spPr>
            <a:xfrm>
              <a:off x="4412205" y="3003691"/>
              <a:ext cx="3979626" cy="737420"/>
            </a:xfrm>
            <a:prstGeom prst="mathMultiply">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277066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440982-68A3-4A78-B360-C5A6BAFB63BE}"/>
              </a:ext>
            </a:extLst>
          </p:cNvPr>
          <p:cNvPicPr>
            <a:picLocks noChangeAspect="1"/>
          </p:cNvPicPr>
          <p:nvPr/>
        </p:nvPicPr>
        <p:blipFill>
          <a:blip r:embed="rId2"/>
          <a:stretch>
            <a:fillRect/>
          </a:stretch>
        </p:blipFill>
        <p:spPr>
          <a:xfrm>
            <a:off x="7962552" y="3885741"/>
            <a:ext cx="2476846" cy="3277057"/>
          </a:xfrm>
          <a:prstGeom prst="rect">
            <a:avLst/>
          </a:prstGeom>
        </p:spPr>
      </p:pic>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8.10 – Further statistical concepts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Sharing of dispersion information across genes</a:t>
            </a:r>
          </a:p>
          <a:p>
            <a:pPr lvl="1"/>
            <a:r>
              <a:rPr lang="en-US" altLang="ko-KR" dirty="0"/>
              <a:t>Bayesian analysis can be used to improve our estimates of the dispersion parameters (</a:t>
            </a:r>
            <a:r>
              <a:rPr lang="el-GR" altLang="ko-KR" dirty="0"/>
              <a:t>α</a:t>
            </a:r>
            <a:r>
              <a:rPr lang="en-US" altLang="ko-KR" dirty="0"/>
              <a:t>) and, optionally, the logarithmic fold changes (</a:t>
            </a:r>
            <a:r>
              <a:rPr lang="el-GR" altLang="ko-KR" dirty="0"/>
              <a:t>β</a:t>
            </a:r>
            <a:r>
              <a:rPr lang="en-US" altLang="ko-KR" dirty="0"/>
              <a:t>).</a:t>
            </a:r>
          </a:p>
          <a:p>
            <a:pPr lvl="1"/>
            <a:endParaRPr lang="en-US" altLang="ko-KR" dirty="0"/>
          </a:p>
          <a:p>
            <a:pPr lvl="1"/>
            <a:endParaRPr lang="en-US" altLang="ko-KR" dirty="0"/>
          </a:p>
          <a:p>
            <a:pPr lvl="1"/>
            <a:endParaRPr lang="en-US" altLang="ko-KR" dirty="0"/>
          </a:p>
          <a:p>
            <a:pPr lvl="1"/>
            <a:endParaRPr lang="en-US" altLang="ko-KR" dirty="0"/>
          </a:p>
          <a:p>
            <a:pPr lvl="1"/>
            <a:r>
              <a:rPr lang="en-US" altLang="ko-KR" dirty="0"/>
              <a:t>The priors are, in both cases, taken from the distributions of the maximum-likelihood estimates (MLEs) across all genes.</a:t>
            </a:r>
          </a:p>
          <a:p>
            <a:pPr lvl="1"/>
            <a:r>
              <a:rPr lang="en-US" altLang="ko-KR" dirty="0"/>
              <a:t>It turns out that both of these distributions are unimodal:</a:t>
            </a:r>
          </a:p>
          <a:p>
            <a:pPr lvl="2"/>
            <a:r>
              <a:rPr lang="el-GR" altLang="ko-KR" dirty="0"/>
              <a:t>β</a:t>
            </a:r>
            <a:r>
              <a:rPr lang="en-US" altLang="ko-KR" dirty="0"/>
              <a:t>: peaks around 0</a:t>
            </a:r>
          </a:p>
          <a:p>
            <a:pPr lvl="2"/>
            <a:r>
              <a:rPr lang="el-GR" altLang="ko-KR" dirty="0"/>
              <a:t>α</a:t>
            </a:r>
            <a:r>
              <a:rPr lang="en-US" altLang="ko-KR" dirty="0"/>
              <a:t>: at the typical dispersion</a:t>
            </a:r>
          </a:p>
          <a:p>
            <a:pPr lvl="1"/>
            <a:r>
              <a:rPr lang="en-US" altLang="ko-KR" dirty="0"/>
              <a:t>The empirical Bayes machinery the shrinks each per-gene MLE towards the particular peak.</a:t>
            </a:r>
          </a:p>
          <a:p>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34</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grpSp>
        <p:nvGrpSpPr>
          <p:cNvPr id="11" name="Group 10">
            <a:extLst>
              <a:ext uri="{FF2B5EF4-FFF2-40B4-BE49-F238E27FC236}">
                <a16:creationId xmlns:a16="http://schemas.microsoft.com/office/drawing/2014/main" id="{20907E81-5F49-48C4-8890-6049E745E0FF}"/>
              </a:ext>
            </a:extLst>
          </p:cNvPr>
          <p:cNvGrpSpPr/>
          <p:nvPr/>
        </p:nvGrpSpPr>
        <p:grpSpPr>
          <a:xfrm>
            <a:off x="3781202" y="2009925"/>
            <a:ext cx="3181794" cy="981212"/>
            <a:chOff x="3781202" y="2054170"/>
            <a:chExt cx="3181794" cy="981212"/>
          </a:xfrm>
        </p:grpSpPr>
        <p:pic>
          <p:nvPicPr>
            <p:cNvPr id="8" name="Picture 7">
              <a:extLst>
                <a:ext uri="{FF2B5EF4-FFF2-40B4-BE49-F238E27FC236}">
                  <a16:creationId xmlns:a16="http://schemas.microsoft.com/office/drawing/2014/main" id="{EBA7E0D1-EBED-4585-B2BB-7324C8CDE97E}"/>
                </a:ext>
              </a:extLst>
            </p:cNvPr>
            <p:cNvPicPr>
              <a:picLocks noChangeAspect="1"/>
            </p:cNvPicPr>
            <p:nvPr/>
          </p:nvPicPr>
          <p:blipFill>
            <a:blip r:embed="rId3"/>
            <a:stretch>
              <a:fillRect/>
            </a:stretch>
          </p:blipFill>
          <p:spPr>
            <a:xfrm>
              <a:off x="3781202" y="2054170"/>
              <a:ext cx="3181794" cy="981212"/>
            </a:xfrm>
            <a:prstGeom prst="rect">
              <a:avLst/>
            </a:prstGeom>
          </p:spPr>
        </p:pic>
        <p:sp>
          <p:nvSpPr>
            <p:cNvPr id="9" name="Rectangle 8">
              <a:extLst>
                <a:ext uri="{FF2B5EF4-FFF2-40B4-BE49-F238E27FC236}">
                  <a16:creationId xmlns:a16="http://schemas.microsoft.com/office/drawing/2014/main" id="{082D5D84-8465-4AA2-B9C0-A16D47BAF29C}"/>
                </a:ext>
              </a:extLst>
            </p:cNvPr>
            <p:cNvSpPr/>
            <p:nvPr/>
          </p:nvSpPr>
          <p:spPr>
            <a:xfrm>
              <a:off x="5268863" y="2109020"/>
              <a:ext cx="232288" cy="2949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a16="http://schemas.microsoft.com/office/drawing/2014/main" id="{C4C7129E-9C15-4F07-A3D3-6AE2591B7CE0}"/>
                </a:ext>
              </a:extLst>
            </p:cNvPr>
            <p:cNvSpPr/>
            <p:nvPr/>
          </p:nvSpPr>
          <p:spPr>
            <a:xfrm>
              <a:off x="5188975" y="2612823"/>
              <a:ext cx="232288" cy="2949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6148" name="Picture 4" descr="Gene-level differential expression analysis with DESeq2 | Introduction to  DGE - ARCHIVED">
            <a:extLst>
              <a:ext uri="{FF2B5EF4-FFF2-40B4-BE49-F238E27FC236}">
                <a16:creationId xmlns:a16="http://schemas.microsoft.com/office/drawing/2014/main" id="{E1DF9E4C-4EF4-43E5-9AAD-3E1AEEFBD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983" y="4552664"/>
            <a:ext cx="4734232" cy="245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244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8.10 – Further statistical concepts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Count data transformations</a:t>
            </a:r>
          </a:p>
          <a:p>
            <a:pPr lvl="1"/>
            <a:r>
              <a:rPr lang="en-US" altLang="ko-KR" dirty="0"/>
              <a:t>For testing for differential expression we operate on raw counts and use discrete distributions.</a:t>
            </a:r>
          </a:p>
          <a:p>
            <a:pPr lvl="1"/>
            <a:r>
              <a:rPr lang="en-US" altLang="ko-KR" dirty="0"/>
              <a:t>For other downstream analyses (e.g., visualization or clustering) it might be useful to work with transformed versions of the count data.</a:t>
            </a:r>
          </a:p>
          <a:p>
            <a:pPr lvl="2"/>
            <a:r>
              <a:rPr lang="en-US" altLang="ko-KR" dirty="0"/>
              <a:t>Logarithm (w/ pseudocounts)</a:t>
            </a:r>
          </a:p>
          <a:p>
            <a:pPr lvl="2"/>
            <a:endParaRPr lang="en-US" altLang="ko-KR" dirty="0"/>
          </a:p>
          <a:p>
            <a:pPr lvl="2"/>
            <a:endParaRPr lang="en-US" altLang="ko-KR" dirty="0"/>
          </a:p>
          <a:p>
            <a:pPr lvl="2"/>
            <a:r>
              <a:rPr lang="en-US" altLang="ko-KR" dirty="0"/>
              <a:t>Variance-stabilizing transformation (VST)</a:t>
            </a:r>
          </a:p>
          <a:p>
            <a:pPr lvl="3"/>
            <a:r>
              <a:rPr lang="en-US" altLang="ko-KR" dirty="0"/>
              <a:t>Implemented in the DESeq2 package</a:t>
            </a:r>
          </a:p>
          <a:p>
            <a:pPr lvl="3"/>
            <a:endParaRPr lang="en-US" altLang="ko-KR" dirty="0"/>
          </a:p>
          <a:p>
            <a:pPr marL="1508760" lvl="3" indent="0">
              <a:buNone/>
            </a:pPr>
            <a:endParaRPr lang="en-US" altLang="ko-KR" dirty="0"/>
          </a:p>
          <a:p>
            <a:pPr lvl="2"/>
            <a:r>
              <a:rPr lang="en-US" altLang="ko-KR" dirty="0"/>
              <a:t>Regularized logarithm (rlog) transformation</a:t>
            </a:r>
          </a:p>
          <a:p>
            <a:pPr lvl="3"/>
            <a:r>
              <a:rPr lang="en-US" altLang="ko-KR" dirty="0"/>
              <a:t>Transforms the original count data to a log2-like scale by fitting a “trivial” model with a separate term for each sample and a prior distribution on the coefficients which is estimated from the data.</a:t>
            </a:r>
          </a:p>
          <a:p>
            <a:pPr lvl="3"/>
            <a:r>
              <a:rPr lang="en-US" altLang="ko-KR" dirty="0"/>
              <a:t>In practice, the rlog transformation is also approximately variance-stabilizing but deals better with data in which the size factors of the different samples are very distinct than VST.</a:t>
            </a:r>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35</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9CBD353B-A344-4157-B7BE-1F4275B1A5E1}"/>
              </a:ext>
            </a:extLst>
          </p:cNvPr>
          <p:cNvPicPr>
            <a:picLocks noChangeAspect="1"/>
          </p:cNvPicPr>
          <p:nvPr/>
        </p:nvPicPr>
        <p:blipFill>
          <a:blip r:embed="rId2"/>
          <a:stretch>
            <a:fillRect/>
          </a:stretch>
        </p:blipFill>
        <p:spPr>
          <a:xfrm>
            <a:off x="2952412" y="2630128"/>
            <a:ext cx="4839375" cy="401423"/>
          </a:xfrm>
          <a:prstGeom prst="rect">
            <a:avLst/>
          </a:prstGeom>
        </p:spPr>
      </p:pic>
      <p:pic>
        <p:nvPicPr>
          <p:cNvPr id="11" name="Picture 10">
            <a:extLst>
              <a:ext uri="{FF2B5EF4-FFF2-40B4-BE49-F238E27FC236}">
                <a16:creationId xmlns:a16="http://schemas.microsoft.com/office/drawing/2014/main" id="{1C818C27-CC6C-4F7F-9A0B-BBFBDA17F5F0}"/>
              </a:ext>
            </a:extLst>
          </p:cNvPr>
          <p:cNvPicPr>
            <a:picLocks noChangeAspect="1"/>
          </p:cNvPicPr>
          <p:nvPr/>
        </p:nvPicPr>
        <p:blipFill>
          <a:blip r:embed="rId3"/>
          <a:stretch>
            <a:fillRect/>
          </a:stretch>
        </p:blipFill>
        <p:spPr>
          <a:xfrm>
            <a:off x="3419202" y="3709219"/>
            <a:ext cx="3905795" cy="295316"/>
          </a:xfrm>
          <a:prstGeom prst="rect">
            <a:avLst/>
          </a:prstGeom>
        </p:spPr>
      </p:pic>
      <p:pic>
        <p:nvPicPr>
          <p:cNvPr id="13" name="Picture 12">
            <a:extLst>
              <a:ext uri="{FF2B5EF4-FFF2-40B4-BE49-F238E27FC236}">
                <a16:creationId xmlns:a16="http://schemas.microsoft.com/office/drawing/2014/main" id="{32CE1966-0135-4DA9-A7AF-7ECA4E7E4C9B}"/>
              </a:ext>
            </a:extLst>
          </p:cNvPr>
          <p:cNvPicPr>
            <a:picLocks noChangeAspect="1"/>
          </p:cNvPicPr>
          <p:nvPr/>
        </p:nvPicPr>
        <p:blipFill>
          <a:blip r:embed="rId4"/>
          <a:stretch>
            <a:fillRect/>
          </a:stretch>
        </p:blipFill>
        <p:spPr>
          <a:xfrm>
            <a:off x="1739843" y="5424106"/>
            <a:ext cx="2362530" cy="2048161"/>
          </a:xfrm>
          <a:prstGeom prst="rect">
            <a:avLst/>
          </a:prstGeom>
        </p:spPr>
      </p:pic>
      <p:pic>
        <p:nvPicPr>
          <p:cNvPr id="15" name="Picture 14">
            <a:extLst>
              <a:ext uri="{FF2B5EF4-FFF2-40B4-BE49-F238E27FC236}">
                <a16:creationId xmlns:a16="http://schemas.microsoft.com/office/drawing/2014/main" id="{9DBA7E75-EDA7-431F-AD7A-6EE9676F9AEE}"/>
              </a:ext>
            </a:extLst>
          </p:cNvPr>
          <p:cNvPicPr>
            <a:picLocks noChangeAspect="1"/>
          </p:cNvPicPr>
          <p:nvPr/>
        </p:nvPicPr>
        <p:blipFill>
          <a:blip r:embed="rId5"/>
          <a:stretch>
            <a:fillRect/>
          </a:stretch>
        </p:blipFill>
        <p:spPr>
          <a:xfrm>
            <a:off x="4505027" y="5466975"/>
            <a:ext cx="4839375" cy="1962424"/>
          </a:xfrm>
          <a:prstGeom prst="rect">
            <a:avLst/>
          </a:prstGeom>
        </p:spPr>
      </p:pic>
    </p:spTree>
    <p:extLst>
      <p:ext uri="{BB962C8B-B14F-4D97-AF65-F5344CB8AC3E}">
        <p14:creationId xmlns:p14="http://schemas.microsoft.com/office/powerpoint/2010/main" val="3363615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8.10 – Further statistical concepts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Tests of log2 fold change above or below a threshold</a:t>
            </a:r>
          </a:p>
          <a:p>
            <a:pPr lvl="1"/>
            <a:r>
              <a:rPr lang="en-US" altLang="ko-KR" dirty="0"/>
              <a:t>Two arguments to the results function allow for threshold-based Wald tests</a:t>
            </a:r>
          </a:p>
          <a:p>
            <a:pPr lvl="2"/>
            <a:r>
              <a:rPr lang="en-US" altLang="ko-KR" dirty="0"/>
              <a:t>lfcThreshold: a non-negative threshold value</a:t>
            </a:r>
          </a:p>
          <a:p>
            <a:pPr lvl="2"/>
            <a:r>
              <a:rPr lang="en-US" altLang="ko-KR" dirty="0"/>
              <a:t>altHypothesis: the kind of test</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36</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37AECA4B-A095-4456-80E5-B9ED3DF28ABB}"/>
              </a:ext>
            </a:extLst>
          </p:cNvPr>
          <p:cNvPicPr>
            <a:picLocks noChangeAspect="1"/>
          </p:cNvPicPr>
          <p:nvPr/>
        </p:nvPicPr>
        <p:blipFill>
          <a:blip r:embed="rId2"/>
          <a:stretch>
            <a:fillRect/>
          </a:stretch>
        </p:blipFill>
        <p:spPr>
          <a:xfrm>
            <a:off x="1918996" y="2574226"/>
            <a:ext cx="4163006" cy="1952898"/>
          </a:xfrm>
          <a:prstGeom prst="rect">
            <a:avLst/>
          </a:prstGeom>
        </p:spPr>
      </p:pic>
      <p:pic>
        <p:nvPicPr>
          <p:cNvPr id="11" name="Picture 10">
            <a:extLst>
              <a:ext uri="{FF2B5EF4-FFF2-40B4-BE49-F238E27FC236}">
                <a16:creationId xmlns:a16="http://schemas.microsoft.com/office/drawing/2014/main" id="{2C782341-4C1A-4609-A08F-50F41C544789}"/>
              </a:ext>
            </a:extLst>
          </p:cNvPr>
          <p:cNvPicPr>
            <a:picLocks noChangeAspect="1"/>
          </p:cNvPicPr>
          <p:nvPr/>
        </p:nvPicPr>
        <p:blipFill>
          <a:blip r:embed="rId3"/>
          <a:stretch>
            <a:fillRect/>
          </a:stretch>
        </p:blipFill>
        <p:spPr>
          <a:xfrm>
            <a:off x="7696197" y="1169268"/>
            <a:ext cx="1838006" cy="6141450"/>
          </a:xfrm>
          <a:prstGeom prst="rect">
            <a:avLst/>
          </a:prstGeom>
        </p:spPr>
      </p:pic>
    </p:spTree>
    <p:extLst>
      <p:ext uri="{BB962C8B-B14F-4D97-AF65-F5344CB8AC3E}">
        <p14:creationId xmlns:p14="http://schemas.microsoft.com/office/powerpoint/2010/main" val="3980067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8.11 - Summary</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normAutofit lnSpcReduction="10000"/>
          </a:bodyPr>
          <a:lstStyle/>
          <a:p>
            <a:pPr algn="l" fontAlgn="base"/>
            <a:r>
              <a:rPr lang="en-US" altLang="ko-KR" b="0" i="0" dirty="0">
                <a:solidFill>
                  <a:srgbClr val="222222"/>
                </a:solidFill>
                <a:effectLst/>
              </a:rPr>
              <a:t>We have seen how to analyze count tables from high-throughput sequencing (and analagous data types) for differential abundance. We built upon the powerful and elegant framework of linear models. In this framework, we can analyze a basic two-groups comparison as well as more complex multifactorial designs, or experiments with covariates that have more than two levels or are continuous. In ordinary linear models, the sampling distribution of the data around the expected value is assumed to be independent and normal, with zero mean and the same variances. For count data, the distributions are discrete and tend to be skewed (asymmetric) with highly different variances across the dynamic range. We therefore employed a generalization of ordinary linear models, called generalized linear models (GLMs), and in particular considered gamma-Poisson distributed data with dispersion parameters that we needed to estimate from the data.</a:t>
            </a:r>
          </a:p>
          <a:p>
            <a:pPr algn="l" fontAlgn="base"/>
            <a:r>
              <a:rPr lang="en-US" altLang="ko-KR" b="0" i="0" dirty="0">
                <a:solidFill>
                  <a:srgbClr val="222222"/>
                </a:solidFill>
                <a:effectLst/>
              </a:rPr>
              <a:t>Since the sampling depth is typically different for different sequencing runs (replicates), we need to estimate the effect of this variable parameter and take it into account in our model. We did this through the size factors </a:t>
            </a:r>
            <a:r>
              <a:rPr lang="en-US" altLang="ko-KR" b="0" i="1" dirty="0">
                <a:solidFill>
                  <a:srgbClr val="222222"/>
                </a:solidFill>
                <a:effectLst/>
              </a:rPr>
              <a:t>s</a:t>
            </a:r>
            <a:r>
              <a:rPr lang="en-US" altLang="ko-KR" b="0" i="1" baseline="-25000" dirty="0">
                <a:solidFill>
                  <a:srgbClr val="222222"/>
                </a:solidFill>
                <a:effectLst/>
              </a:rPr>
              <a:t>i</a:t>
            </a:r>
            <a:r>
              <a:rPr lang="en-US" altLang="ko-KR" b="0" i="0" dirty="0">
                <a:solidFill>
                  <a:srgbClr val="222222"/>
                </a:solidFill>
                <a:effectLst/>
              </a:rPr>
              <a:t>. Often this part of the analysis is called </a:t>
            </a:r>
            <a:r>
              <a:rPr lang="en-US" altLang="ko-KR" b="0" i="1" dirty="0">
                <a:solidFill>
                  <a:srgbClr val="222222"/>
                </a:solidFill>
                <a:effectLst/>
              </a:rPr>
              <a:t>normalization</a:t>
            </a:r>
            <a:r>
              <a:rPr lang="en-US" altLang="ko-KR" b="0" i="0" dirty="0">
                <a:solidFill>
                  <a:srgbClr val="222222"/>
                </a:solidFill>
                <a:effectLst/>
              </a:rPr>
              <a:t> (the term is not particularly descriptive, but unfortunately it is now well-settled in the literature).</a:t>
            </a:r>
          </a:p>
          <a:p>
            <a:pPr algn="l" fontAlgn="base"/>
            <a:r>
              <a:rPr lang="en-US" altLang="ko-KR" b="0" i="0" dirty="0">
                <a:solidFill>
                  <a:srgbClr val="222222"/>
                </a:solidFill>
                <a:effectLst/>
              </a:rPr>
              <a:t>For designed experiments, the number of replicates is (and should be) usually too small to estimate the dispersion parameter (and perhaps even the model coefficients) from the data for each gene alone. Therefore we use shrinkage or empirical Bayes techniques, which promise large gains in precision for relatively small costs of bias.</a:t>
            </a:r>
          </a:p>
          <a:p>
            <a:pPr algn="l" fontAlgn="base"/>
            <a:r>
              <a:rPr lang="en-US" altLang="ko-KR" b="0" i="0" dirty="0">
                <a:solidFill>
                  <a:srgbClr val="222222"/>
                </a:solidFill>
                <a:effectLst/>
              </a:rPr>
              <a:t>While GLMs let us model the data on their original scale, sometimes it is useful to transform the data to a scale where the data are more homoscedastic and fill out the range more uniformly – for instance, for plotting the data, or for subjecting them to general purpose clustering, dimension reduction or learning methods. To this end, we saw the variance stabilizing transformation.</a:t>
            </a:r>
          </a:p>
          <a:p>
            <a:pPr algn="l" fontAlgn="base"/>
            <a:r>
              <a:rPr lang="en-US" altLang="ko-KR" b="0" i="0" dirty="0">
                <a:solidFill>
                  <a:srgbClr val="222222"/>
                </a:solidFill>
                <a:effectLst/>
              </a:rPr>
              <a:t>A major, and quite valid critique of differential expression testing such as exercised here is that the null hypothesis – the effect size is exactly zero – is almost never true, and therefore our approach does not provide consistent estimates of what the differentially expressed gene are. In practice, this may be overcome by considering effect size as well as statistical significance. Moreover, we saw how to use “banded” null hypotheses.</a:t>
            </a:r>
          </a:p>
          <a:p>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37</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spTree>
    <p:extLst>
      <p:ext uri="{BB962C8B-B14F-4D97-AF65-F5344CB8AC3E}">
        <p14:creationId xmlns:p14="http://schemas.microsoft.com/office/powerpoint/2010/main" val="329008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6E4B-A1C7-4104-8636-855B124D4EA7}"/>
              </a:ext>
            </a:extLst>
          </p:cNvPr>
          <p:cNvSpPr>
            <a:spLocks noGrp="1"/>
          </p:cNvSpPr>
          <p:nvPr>
            <p:ph type="title"/>
          </p:nvPr>
        </p:nvSpPr>
        <p:spPr/>
        <p:txBody>
          <a:bodyPr/>
          <a:lstStyle/>
          <a:p>
            <a:r>
              <a:rPr lang="en-US" altLang="ko-KR" dirty="0"/>
              <a:t>8.2 – Some core concepts</a:t>
            </a:r>
            <a:endParaRPr lang="ko-KR" altLang="en-US" dirty="0"/>
          </a:p>
        </p:txBody>
      </p:sp>
      <p:sp>
        <p:nvSpPr>
          <p:cNvPr id="3" name="Content Placeholder 2">
            <a:extLst>
              <a:ext uri="{FF2B5EF4-FFF2-40B4-BE49-F238E27FC236}">
                <a16:creationId xmlns:a16="http://schemas.microsoft.com/office/drawing/2014/main" id="{76418C18-03A1-4093-853A-C0E976567779}"/>
              </a:ext>
            </a:extLst>
          </p:cNvPr>
          <p:cNvSpPr>
            <a:spLocks noGrp="1"/>
          </p:cNvSpPr>
          <p:nvPr>
            <p:ph idx="1"/>
          </p:nvPr>
        </p:nvSpPr>
        <p:spPr/>
        <p:txBody>
          <a:bodyPr/>
          <a:lstStyle/>
          <a:p>
            <a:r>
              <a:rPr lang="en-US" altLang="ko-KR" dirty="0"/>
              <a:t>Key terminology</a:t>
            </a:r>
          </a:p>
          <a:p>
            <a:pPr lvl="1"/>
            <a:r>
              <a:rPr lang="en-US" altLang="ko-KR" dirty="0"/>
              <a:t>Sequencing library</a:t>
            </a:r>
          </a:p>
          <a:p>
            <a:pPr lvl="1"/>
            <a:r>
              <a:rPr lang="en-US" altLang="ko-KR" dirty="0"/>
              <a:t>Fragments</a:t>
            </a:r>
          </a:p>
          <a:p>
            <a:pPr lvl="1"/>
            <a:r>
              <a:rPr lang="en-US" altLang="ko-KR" dirty="0"/>
              <a:t>Read</a:t>
            </a:r>
          </a:p>
          <a:p>
            <a:pPr lvl="2"/>
            <a:r>
              <a:rPr lang="en-US" altLang="ko-KR" dirty="0"/>
              <a:t>Single-end</a:t>
            </a:r>
          </a:p>
          <a:p>
            <a:pPr lvl="2"/>
            <a:r>
              <a:rPr lang="en-US" altLang="ko-KR" dirty="0"/>
              <a:t>Paired-end</a:t>
            </a:r>
          </a:p>
          <a:p>
            <a:r>
              <a:rPr lang="en-US" altLang="ko-KR" dirty="0"/>
              <a:t>Aggregation of reads</a:t>
            </a:r>
            <a:endParaRPr lang="ko-KR" altLang="en-US" dirty="0"/>
          </a:p>
        </p:txBody>
      </p:sp>
      <p:sp>
        <p:nvSpPr>
          <p:cNvPr id="4" name="Slide Number Placeholder 3">
            <a:extLst>
              <a:ext uri="{FF2B5EF4-FFF2-40B4-BE49-F238E27FC236}">
                <a16:creationId xmlns:a16="http://schemas.microsoft.com/office/drawing/2014/main" id="{F2969EBB-3E91-4610-B276-95A33A27C709}"/>
              </a:ext>
            </a:extLst>
          </p:cNvPr>
          <p:cNvSpPr>
            <a:spLocks noGrp="1"/>
          </p:cNvSpPr>
          <p:nvPr>
            <p:ph type="sldNum" sz="quarter" idx="12"/>
          </p:nvPr>
        </p:nvSpPr>
        <p:spPr/>
        <p:txBody>
          <a:bodyPr/>
          <a:lstStyle/>
          <a:p>
            <a:fld id="{42CADE6C-03C8-4274-B5C9-2F7081769CC6}" type="slidenum">
              <a:rPr lang="en-US" smtClean="0"/>
              <a:t>4</a:t>
            </a:fld>
            <a:endParaRPr lang="en-US"/>
          </a:p>
        </p:txBody>
      </p:sp>
      <p:sp>
        <p:nvSpPr>
          <p:cNvPr id="5" name="Text Placeholder 4">
            <a:extLst>
              <a:ext uri="{FF2B5EF4-FFF2-40B4-BE49-F238E27FC236}">
                <a16:creationId xmlns:a16="http://schemas.microsoft.com/office/drawing/2014/main" id="{9C84435A-BE38-4632-839D-9CF99163D1B1}"/>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959B74E9-1507-4834-9667-44538A35C855}"/>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E5EBE1D0-9AC6-40C5-91C4-343C1399FE5F}"/>
              </a:ext>
            </a:extLst>
          </p:cNvPr>
          <p:cNvSpPr>
            <a:spLocks noGrp="1"/>
          </p:cNvSpPr>
          <p:nvPr>
            <p:ph type="body" sz="quarter" idx="15"/>
          </p:nvPr>
        </p:nvSpPr>
        <p:spPr/>
        <p:txBody>
          <a:bodyPr/>
          <a:lstStyle/>
          <a:p>
            <a:endParaRPr lang="ko-KR" altLang="en-US"/>
          </a:p>
        </p:txBody>
      </p:sp>
      <p:pic>
        <p:nvPicPr>
          <p:cNvPr id="1026" name="Picture 2" descr="RNA-Seq - Wikipedia">
            <a:extLst>
              <a:ext uri="{FF2B5EF4-FFF2-40B4-BE49-F238E27FC236}">
                <a16:creationId xmlns:a16="http://schemas.microsoft.com/office/drawing/2014/main" id="{F6998560-4D15-47E6-90FA-5B0ECBC25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472" y="1459998"/>
            <a:ext cx="6718073" cy="5290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NA-seq library enrichment strategies that influence interpretation and...  | Download Scientific Diagram">
            <a:extLst>
              <a:ext uri="{FF2B5EF4-FFF2-40B4-BE49-F238E27FC236}">
                <a16:creationId xmlns:a16="http://schemas.microsoft.com/office/drawing/2014/main" id="{8A2F59C9-4123-47E6-9F01-19075A61A9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54" r="32841" b="66907"/>
          <a:stretch/>
        </p:blipFill>
        <p:spPr bwMode="auto">
          <a:xfrm>
            <a:off x="550679" y="3780469"/>
            <a:ext cx="2452915" cy="249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0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6E4B-A1C7-4104-8636-855B124D4EA7}"/>
              </a:ext>
            </a:extLst>
          </p:cNvPr>
          <p:cNvSpPr>
            <a:spLocks noGrp="1"/>
          </p:cNvSpPr>
          <p:nvPr>
            <p:ph type="title"/>
          </p:nvPr>
        </p:nvSpPr>
        <p:spPr/>
        <p:txBody>
          <a:bodyPr/>
          <a:lstStyle/>
          <a:p>
            <a:r>
              <a:rPr lang="en-US" altLang="ko-KR" dirty="0"/>
              <a:t>8.3 – Count data</a:t>
            </a:r>
            <a:endParaRPr lang="ko-KR" altLang="en-US" dirty="0"/>
          </a:p>
        </p:txBody>
      </p:sp>
      <p:sp>
        <p:nvSpPr>
          <p:cNvPr id="3" name="Content Placeholder 2">
            <a:extLst>
              <a:ext uri="{FF2B5EF4-FFF2-40B4-BE49-F238E27FC236}">
                <a16:creationId xmlns:a16="http://schemas.microsoft.com/office/drawing/2014/main" id="{76418C18-03A1-4093-853A-C0E976567779}"/>
              </a:ext>
            </a:extLst>
          </p:cNvPr>
          <p:cNvSpPr>
            <a:spLocks noGrp="1"/>
          </p:cNvSpPr>
          <p:nvPr>
            <p:ph idx="1"/>
          </p:nvPr>
        </p:nvSpPr>
        <p:spPr/>
        <p:txBody>
          <a:bodyPr/>
          <a:lstStyle/>
          <a:p>
            <a:r>
              <a:rPr lang="en-US" altLang="ko-KR" dirty="0"/>
              <a:t>Pasilla RNA-seq data</a:t>
            </a:r>
          </a:p>
          <a:p>
            <a:pPr lvl="1"/>
            <a:r>
              <a:rPr lang="en-US" altLang="ko-KR" dirty="0"/>
              <a:t>A table of non-negative integer values (raw counts of sequenced reads)</a:t>
            </a:r>
          </a:p>
          <a:p>
            <a:pPr lvl="1"/>
            <a:r>
              <a:rPr lang="en-US" altLang="ko-KR" dirty="0"/>
              <a:t>14599 rows (genes) x 7 columns (samples)</a:t>
            </a: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p:txBody>
      </p:sp>
      <p:sp>
        <p:nvSpPr>
          <p:cNvPr id="4" name="Slide Number Placeholder 3">
            <a:extLst>
              <a:ext uri="{FF2B5EF4-FFF2-40B4-BE49-F238E27FC236}">
                <a16:creationId xmlns:a16="http://schemas.microsoft.com/office/drawing/2014/main" id="{F2969EBB-3E91-4610-B276-95A33A27C709}"/>
              </a:ext>
            </a:extLst>
          </p:cNvPr>
          <p:cNvSpPr>
            <a:spLocks noGrp="1"/>
          </p:cNvSpPr>
          <p:nvPr>
            <p:ph type="sldNum" sz="quarter" idx="12"/>
          </p:nvPr>
        </p:nvSpPr>
        <p:spPr/>
        <p:txBody>
          <a:bodyPr/>
          <a:lstStyle/>
          <a:p>
            <a:fld id="{42CADE6C-03C8-4274-B5C9-2F7081769CC6}" type="slidenum">
              <a:rPr lang="en-US" smtClean="0"/>
              <a:t>5</a:t>
            </a:fld>
            <a:endParaRPr lang="en-US"/>
          </a:p>
        </p:txBody>
      </p:sp>
      <p:sp>
        <p:nvSpPr>
          <p:cNvPr id="5" name="Text Placeholder 4">
            <a:extLst>
              <a:ext uri="{FF2B5EF4-FFF2-40B4-BE49-F238E27FC236}">
                <a16:creationId xmlns:a16="http://schemas.microsoft.com/office/drawing/2014/main" id="{9C84435A-BE38-4632-839D-9CF99163D1B1}"/>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959B74E9-1507-4834-9667-44538A35C855}"/>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E5EBE1D0-9AC6-40C5-91C4-343C1399FE5F}"/>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0D4C1133-7ED8-4BE3-8112-9CB6F8C2CCF5}"/>
              </a:ext>
            </a:extLst>
          </p:cNvPr>
          <p:cNvPicPr>
            <a:picLocks noChangeAspect="1"/>
          </p:cNvPicPr>
          <p:nvPr/>
        </p:nvPicPr>
        <p:blipFill>
          <a:blip r:embed="rId2"/>
          <a:stretch>
            <a:fillRect/>
          </a:stretch>
        </p:blipFill>
        <p:spPr>
          <a:xfrm>
            <a:off x="2773433" y="3771900"/>
            <a:ext cx="5458587" cy="2707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1217B2BE-0154-43E9-BB50-7C92B3BBBCC3}"/>
              </a:ext>
            </a:extLst>
          </p:cNvPr>
          <p:cNvPicPr>
            <a:picLocks noChangeAspect="1"/>
          </p:cNvPicPr>
          <p:nvPr/>
        </p:nvPicPr>
        <p:blipFill>
          <a:blip r:embed="rId3"/>
          <a:stretch>
            <a:fillRect/>
          </a:stretch>
        </p:blipFill>
        <p:spPr>
          <a:xfrm>
            <a:off x="2773433" y="2354558"/>
            <a:ext cx="5458587" cy="743054"/>
          </a:xfrm>
          <a:prstGeom prst="rect">
            <a:avLst/>
          </a:prstGeom>
        </p:spPr>
      </p:pic>
      <p:pic>
        <p:nvPicPr>
          <p:cNvPr id="16" name="Picture 15">
            <a:extLst>
              <a:ext uri="{FF2B5EF4-FFF2-40B4-BE49-F238E27FC236}">
                <a16:creationId xmlns:a16="http://schemas.microsoft.com/office/drawing/2014/main" id="{FC75F321-78AB-4615-8517-85CE561CD907}"/>
              </a:ext>
            </a:extLst>
          </p:cNvPr>
          <p:cNvPicPr>
            <a:picLocks noChangeAspect="1"/>
          </p:cNvPicPr>
          <p:nvPr/>
        </p:nvPicPr>
        <p:blipFill>
          <a:blip r:embed="rId4"/>
          <a:stretch>
            <a:fillRect/>
          </a:stretch>
        </p:blipFill>
        <p:spPr>
          <a:xfrm>
            <a:off x="2773433" y="3276936"/>
            <a:ext cx="2045310" cy="317924"/>
          </a:xfrm>
          <a:prstGeom prst="rect">
            <a:avLst/>
          </a:prstGeom>
        </p:spPr>
      </p:pic>
    </p:spTree>
    <p:extLst>
      <p:ext uri="{BB962C8B-B14F-4D97-AF65-F5344CB8AC3E}">
        <p14:creationId xmlns:p14="http://schemas.microsoft.com/office/powerpoint/2010/main" val="41156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6E4B-A1C7-4104-8636-855B124D4EA7}"/>
              </a:ext>
            </a:extLst>
          </p:cNvPr>
          <p:cNvSpPr>
            <a:spLocks noGrp="1"/>
          </p:cNvSpPr>
          <p:nvPr>
            <p:ph type="title"/>
          </p:nvPr>
        </p:nvSpPr>
        <p:spPr/>
        <p:txBody>
          <a:bodyPr/>
          <a:lstStyle/>
          <a:p>
            <a:r>
              <a:rPr lang="en-US" altLang="ko-KR" dirty="0"/>
              <a:t>8.3 – Count data</a:t>
            </a:r>
            <a:endParaRPr lang="ko-KR" altLang="en-US" dirty="0"/>
          </a:p>
        </p:txBody>
      </p:sp>
      <p:sp>
        <p:nvSpPr>
          <p:cNvPr id="3" name="Content Placeholder 2">
            <a:extLst>
              <a:ext uri="{FF2B5EF4-FFF2-40B4-BE49-F238E27FC236}">
                <a16:creationId xmlns:a16="http://schemas.microsoft.com/office/drawing/2014/main" id="{76418C18-03A1-4093-853A-C0E976567779}"/>
              </a:ext>
            </a:extLst>
          </p:cNvPr>
          <p:cNvSpPr>
            <a:spLocks noGrp="1"/>
          </p:cNvSpPr>
          <p:nvPr>
            <p:ph idx="1"/>
          </p:nvPr>
        </p:nvSpPr>
        <p:spPr>
          <a:xfrm>
            <a:off x="304801" y="1403529"/>
            <a:ext cx="10134600" cy="5882638"/>
          </a:xfrm>
        </p:spPr>
        <p:txBody>
          <a:bodyPr/>
          <a:lstStyle/>
          <a:p>
            <a:r>
              <a:rPr lang="en-US" altLang="ko-KR" dirty="0"/>
              <a:t>Challenges of count data</a:t>
            </a:r>
          </a:p>
          <a:p>
            <a:pPr lvl="1"/>
            <a:r>
              <a:rPr lang="en-US" altLang="ko-KR" dirty="0"/>
              <a:t>Heteroskedasticity </a:t>
            </a:r>
            <a:r>
              <a:rPr lang="en-US" altLang="ko-KR" dirty="0">
                <a:sym typeface="Wingdings" panose="05000000000000000000" pitchFamily="2" charset="2"/>
              </a:rPr>
              <a:t> The data have a large dynamic range (e.g., 0 ~ 1,00o,000), and the variation is not constant.</a:t>
            </a: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marL="502920" lvl="1" indent="0">
              <a:buNone/>
            </a:pPr>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r>
              <a:rPr lang="en-US" altLang="ko-KR" dirty="0">
                <a:sym typeface="Wingdings" panose="05000000000000000000" pitchFamily="2" charset="2"/>
              </a:rPr>
              <a:t>The data are non-negative integers, and their distribution is not symmetric – thus normal or log-normal distributions may be a poor fit.</a:t>
            </a:r>
          </a:p>
          <a:p>
            <a:pPr lvl="1"/>
            <a:r>
              <a:rPr lang="en-US" altLang="ko-KR" dirty="0">
                <a:sym typeface="Wingdings" panose="05000000000000000000" pitchFamily="2" charset="2"/>
              </a:rPr>
              <a:t>Normalization  Need to adjust for systematic sampling biases (sequencing depth, gene length, GC content etc.).</a:t>
            </a: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endParaRPr lang="en-US" altLang="ko-KR" dirty="0">
              <a:sym typeface="Wingdings" panose="05000000000000000000" pitchFamily="2" charset="2"/>
            </a:endParaRPr>
          </a:p>
          <a:p>
            <a:pPr lvl="1"/>
            <a:r>
              <a:rPr lang="en-US" altLang="ko-KR" dirty="0">
                <a:sym typeface="Wingdings" panose="05000000000000000000" pitchFamily="2" charset="2"/>
              </a:rPr>
              <a:t>We need to understand the stochastic properties of the sampling, as well as other sources of stochastic experimental variation (especially for experiments with small sample sizes).</a:t>
            </a:r>
            <a:endParaRPr lang="ko-KR" altLang="en-US" dirty="0"/>
          </a:p>
        </p:txBody>
      </p:sp>
      <p:sp>
        <p:nvSpPr>
          <p:cNvPr id="4" name="Slide Number Placeholder 3">
            <a:extLst>
              <a:ext uri="{FF2B5EF4-FFF2-40B4-BE49-F238E27FC236}">
                <a16:creationId xmlns:a16="http://schemas.microsoft.com/office/drawing/2014/main" id="{F2969EBB-3E91-4610-B276-95A33A27C709}"/>
              </a:ext>
            </a:extLst>
          </p:cNvPr>
          <p:cNvSpPr>
            <a:spLocks noGrp="1"/>
          </p:cNvSpPr>
          <p:nvPr>
            <p:ph type="sldNum" sz="quarter" idx="12"/>
          </p:nvPr>
        </p:nvSpPr>
        <p:spPr/>
        <p:txBody>
          <a:bodyPr/>
          <a:lstStyle/>
          <a:p>
            <a:fld id="{42CADE6C-03C8-4274-B5C9-2F7081769CC6}" type="slidenum">
              <a:rPr lang="en-US" smtClean="0"/>
              <a:t>6</a:t>
            </a:fld>
            <a:endParaRPr lang="en-US"/>
          </a:p>
        </p:txBody>
      </p:sp>
      <p:sp>
        <p:nvSpPr>
          <p:cNvPr id="5" name="Text Placeholder 4">
            <a:extLst>
              <a:ext uri="{FF2B5EF4-FFF2-40B4-BE49-F238E27FC236}">
                <a16:creationId xmlns:a16="http://schemas.microsoft.com/office/drawing/2014/main" id="{9C84435A-BE38-4632-839D-9CF99163D1B1}"/>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959B74E9-1507-4834-9667-44538A35C855}"/>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E5EBE1D0-9AC6-40C5-91C4-343C1399FE5F}"/>
              </a:ext>
            </a:extLst>
          </p:cNvPr>
          <p:cNvSpPr>
            <a:spLocks noGrp="1"/>
          </p:cNvSpPr>
          <p:nvPr>
            <p:ph type="body" sz="quarter" idx="15"/>
          </p:nvPr>
        </p:nvSpPr>
        <p:spPr/>
        <p:txBody>
          <a:bodyPr/>
          <a:lstStyle/>
          <a:p>
            <a:endParaRPr lang="ko-KR" altLang="en-US"/>
          </a:p>
        </p:txBody>
      </p:sp>
      <p:pic>
        <p:nvPicPr>
          <p:cNvPr id="2050" name="Picture 2" descr="What is an intuitive explanation of why we want homoskedasticity in a  regression? - Cross Validated">
            <a:extLst>
              <a:ext uri="{FF2B5EF4-FFF2-40B4-BE49-F238E27FC236}">
                <a16:creationId xmlns:a16="http://schemas.microsoft.com/office/drawing/2014/main" id="{5442BAA5-939F-4DF8-A376-B3FB73A7E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567" y="2015307"/>
            <a:ext cx="2697064" cy="14503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unt normalization with DESeq2 | Introduction to DGE - ARCHIVED">
            <a:extLst>
              <a:ext uri="{FF2B5EF4-FFF2-40B4-BE49-F238E27FC236}">
                <a16:creationId xmlns:a16="http://schemas.microsoft.com/office/drawing/2014/main" id="{C3038EB3-58A3-450D-AA72-1BEFC4C64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645" y="4662095"/>
            <a:ext cx="3234907" cy="170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14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8.4 – Modeling count data</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Dispersion</a:t>
            </a: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r>
              <a:rPr lang="en-US" altLang="ko-KR" dirty="0"/>
              <a:t>For</a:t>
            </a:r>
            <a:r>
              <a:rPr lang="ko-KR" altLang="en-US" dirty="0"/>
              <a:t> </a:t>
            </a:r>
            <a:r>
              <a:rPr lang="en-US" altLang="ko-KR" dirty="0"/>
              <a:t>bulk RNA-seq:</a:t>
            </a:r>
          </a:p>
          <a:p>
            <a:pPr lvl="2"/>
            <a:r>
              <a:rPr lang="en-US" altLang="ko-KR" dirty="0"/>
              <a:t>The number of genes is in the tens of thousands.</a:t>
            </a:r>
          </a:p>
          <a:p>
            <a:pPr lvl="2"/>
            <a:r>
              <a:rPr lang="en-US" altLang="ko-KR" dirty="0"/>
              <a:t>The total library size (</a:t>
            </a:r>
            <a:r>
              <a:rPr lang="en-US" altLang="ko-KR" i="1" dirty="0"/>
              <a:t>n</a:t>
            </a:r>
            <a:r>
              <a:rPr lang="en-US" altLang="ko-KR" dirty="0"/>
              <a:t>) will usually be in the billions or trillions.</a:t>
            </a:r>
          </a:p>
          <a:p>
            <a:pPr lvl="2"/>
            <a:r>
              <a:rPr lang="en-US" altLang="ko-KR" dirty="0"/>
              <a:t>The number of reads (</a:t>
            </a:r>
            <a:r>
              <a:rPr lang="en-US" altLang="ko-KR" i="1" dirty="0"/>
              <a:t>r</a:t>
            </a:r>
            <a:r>
              <a:rPr lang="en-US" altLang="ko-KR" dirty="0"/>
              <a:t>) is usually in the tens of millions, and thus much smaller than </a:t>
            </a:r>
            <a:r>
              <a:rPr lang="en-US" altLang="ko-KR" i="1" dirty="0"/>
              <a:t>n</a:t>
            </a:r>
            <a:r>
              <a:rPr lang="en-US" altLang="ko-KR" dirty="0"/>
              <a:t>.</a:t>
            </a:r>
          </a:p>
          <a:p>
            <a:pPr lvl="1"/>
            <a:r>
              <a:rPr lang="en-US" altLang="ko-KR" dirty="0"/>
              <a:t>For a single sample:</a:t>
            </a:r>
          </a:p>
          <a:p>
            <a:pPr lvl="2"/>
            <a:r>
              <a:rPr lang="en-US" altLang="ko-KR" dirty="0"/>
              <a:t>The probability that a given read maps to the </a:t>
            </a:r>
            <a:r>
              <a:rPr lang="en-US" altLang="ko-KR" i="1" dirty="0"/>
              <a:t>i</a:t>
            </a:r>
            <a:r>
              <a:rPr lang="en-US" altLang="ko-KR" baseline="30000" dirty="0"/>
              <a:t>th</a:t>
            </a:r>
            <a:r>
              <a:rPr lang="en-US" altLang="ko-KR" dirty="0"/>
              <a:t> gene (</a:t>
            </a:r>
            <a:r>
              <a:rPr lang="en-US" altLang="ko-KR" i="1" dirty="0"/>
              <a:t>p</a:t>
            </a:r>
            <a:r>
              <a:rPr lang="en-US" altLang="ko-KR" i="1" baseline="-25000" dirty="0"/>
              <a:t>i</a:t>
            </a:r>
            <a:r>
              <a:rPr lang="en-US" altLang="ko-KR" dirty="0"/>
              <a:t>) = </a:t>
            </a:r>
            <a:r>
              <a:rPr lang="en-US" altLang="ko-KR" i="1" dirty="0"/>
              <a:t>n</a:t>
            </a:r>
            <a:r>
              <a:rPr lang="en-US" altLang="ko-KR" baseline="-25000" dirty="0"/>
              <a:t>1</a:t>
            </a:r>
            <a:r>
              <a:rPr lang="en-US" altLang="ko-KR" dirty="0"/>
              <a:t>/</a:t>
            </a:r>
            <a:r>
              <a:rPr lang="en-US" altLang="ko-KR" i="1" dirty="0"/>
              <a:t>n</a:t>
            </a:r>
            <a:r>
              <a:rPr lang="en-US" altLang="ko-KR" dirty="0"/>
              <a:t>, and is independent of the mapping of other reads.</a:t>
            </a:r>
            <a:endParaRPr lang="en-US" altLang="ko-KR" i="1" dirty="0"/>
          </a:p>
          <a:p>
            <a:pPr lvl="2"/>
            <a:r>
              <a:rPr lang="en-US" altLang="ko-KR" dirty="0">
                <a:sym typeface="Wingdings" panose="05000000000000000000" pitchFamily="2" charset="2"/>
              </a:rPr>
              <a:t> Can be modeled by a Poisson distribution:</a:t>
            </a:r>
          </a:p>
          <a:p>
            <a:pPr lvl="1"/>
            <a:r>
              <a:rPr lang="en-US" altLang="ko-KR" dirty="0">
                <a:sym typeface="Wingdings" panose="05000000000000000000" pitchFamily="2" charset="2"/>
              </a:rPr>
              <a:t>For a single condition (multiple biological replicates):</a:t>
            </a:r>
            <a:endParaRPr lang="en-US" altLang="ko-KR" dirty="0"/>
          </a:p>
          <a:p>
            <a:pPr lvl="2"/>
            <a:r>
              <a:rPr lang="en-US" altLang="ko-KR" dirty="0"/>
              <a:t>In practice, we are usually </a:t>
            </a:r>
            <a:r>
              <a:rPr lang="en-US" altLang="ko-KR" b="1" dirty="0"/>
              <a:t>interested in comparing counts between libraries </a:t>
            </a:r>
            <a:r>
              <a:rPr lang="en-US" altLang="ko-KR" dirty="0"/>
              <a:t>(not within one library).</a:t>
            </a:r>
          </a:p>
          <a:p>
            <a:pPr lvl="2"/>
            <a:r>
              <a:rPr lang="en-US" altLang="ko-KR" dirty="0"/>
              <a:t>Empirically, replicate experiments vary more than what the Poisson distribution predicts.</a:t>
            </a:r>
          </a:p>
          <a:p>
            <a:pPr lvl="2"/>
            <a:r>
              <a:rPr lang="en-US" altLang="ko-KR" dirty="0">
                <a:sym typeface="Wingdings" panose="05000000000000000000" pitchFamily="2" charset="2"/>
              </a:rPr>
              <a:t> The </a:t>
            </a:r>
            <a:r>
              <a:rPr lang="en-US" altLang="ko-KR" b="1" dirty="0">
                <a:sym typeface="Wingdings" panose="05000000000000000000" pitchFamily="2" charset="2"/>
              </a:rPr>
              <a:t>gamma-Poisson (a.k.a. negative binomial) distribution </a:t>
            </a:r>
            <a:r>
              <a:rPr lang="en-US" altLang="ko-KR" dirty="0">
                <a:sym typeface="Wingdings" panose="05000000000000000000" pitchFamily="2" charset="2"/>
              </a:rPr>
              <a:t>suits our modeling needs.</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7</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a:xfrm>
            <a:off x="2984610" y="1352160"/>
            <a:ext cx="1041182" cy="434428"/>
          </a:xfrm>
        </p:spPr>
        <p:txBody>
          <a:bodyPr>
            <a:normAutofit/>
          </a:bodyPr>
          <a:lstStyle/>
          <a:p>
            <a:r>
              <a:rPr lang="en-US" altLang="ko-KR" sz="1600" i="1" dirty="0"/>
              <a:t>n</a:t>
            </a:r>
            <a:endParaRPr lang="ko-KR" altLang="en-US" sz="1600" i="1" dirty="0"/>
          </a:p>
        </p:txBody>
      </p:sp>
      <p:sp>
        <p:nvSpPr>
          <p:cNvPr id="8" name="Oval 7">
            <a:extLst>
              <a:ext uri="{FF2B5EF4-FFF2-40B4-BE49-F238E27FC236}">
                <a16:creationId xmlns:a16="http://schemas.microsoft.com/office/drawing/2014/main" id="{03BB5DFD-D959-4D91-A6EF-D959CC829AA7}"/>
              </a:ext>
            </a:extLst>
          </p:cNvPr>
          <p:cNvSpPr/>
          <p:nvPr/>
        </p:nvSpPr>
        <p:spPr>
          <a:xfrm>
            <a:off x="1915887" y="1725387"/>
            <a:ext cx="3178628" cy="2019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a:extLst>
              <a:ext uri="{FF2B5EF4-FFF2-40B4-BE49-F238E27FC236}">
                <a16:creationId xmlns:a16="http://schemas.microsoft.com/office/drawing/2014/main" id="{A7CC265B-4EE2-476F-BCB7-966F1E2213C3}"/>
              </a:ext>
            </a:extLst>
          </p:cNvPr>
          <p:cNvSpPr/>
          <p:nvPr/>
        </p:nvSpPr>
        <p:spPr>
          <a:xfrm>
            <a:off x="2365829" y="2128800"/>
            <a:ext cx="928914" cy="4593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n</a:t>
            </a:r>
            <a:r>
              <a:rPr lang="en-US" altLang="ko-KR" baseline="-25000" dirty="0">
                <a:solidFill>
                  <a:schemeClr val="tx1"/>
                </a:solidFill>
              </a:rPr>
              <a:t>1</a:t>
            </a:r>
            <a:endParaRPr lang="ko-KR" altLang="en-US" baseline="-25000" dirty="0">
              <a:solidFill>
                <a:schemeClr val="tx1"/>
              </a:solidFill>
            </a:endParaRPr>
          </a:p>
        </p:txBody>
      </p:sp>
      <p:sp>
        <p:nvSpPr>
          <p:cNvPr id="10" name="Oval 9">
            <a:extLst>
              <a:ext uri="{FF2B5EF4-FFF2-40B4-BE49-F238E27FC236}">
                <a16:creationId xmlns:a16="http://schemas.microsoft.com/office/drawing/2014/main" id="{4CD52A40-CA8A-479D-868B-292D706078F3}"/>
              </a:ext>
            </a:extLst>
          </p:cNvPr>
          <p:cNvSpPr/>
          <p:nvPr/>
        </p:nvSpPr>
        <p:spPr>
          <a:xfrm>
            <a:off x="3420364" y="1975845"/>
            <a:ext cx="1041182" cy="612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n</a:t>
            </a:r>
            <a:r>
              <a:rPr lang="en-US" altLang="ko-KR" baseline="-25000" dirty="0">
                <a:solidFill>
                  <a:schemeClr val="tx1"/>
                </a:solidFill>
              </a:rPr>
              <a:t>2</a:t>
            </a:r>
            <a:endParaRPr lang="ko-KR" altLang="en-US" baseline="-25000" dirty="0">
              <a:solidFill>
                <a:schemeClr val="tx1"/>
              </a:solidFill>
            </a:endParaRPr>
          </a:p>
        </p:txBody>
      </p:sp>
      <p:sp>
        <p:nvSpPr>
          <p:cNvPr id="11" name="Oval 10">
            <a:extLst>
              <a:ext uri="{FF2B5EF4-FFF2-40B4-BE49-F238E27FC236}">
                <a16:creationId xmlns:a16="http://schemas.microsoft.com/office/drawing/2014/main" id="{BC6A0FCD-0424-422A-9DC4-AB4404607181}"/>
              </a:ext>
            </a:extLst>
          </p:cNvPr>
          <p:cNvSpPr/>
          <p:nvPr/>
        </p:nvSpPr>
        <p:spPr>
          <a:xfrm>
            <a:off x="2215678" y="2772145"/>
            <a:ext cx="1041182" cy="612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n</a:t>
            </a:r>
            <a:r>
              <a:rPr lang="en-US" altLang="ko-KR" baseline="-25000" dirty="0">
                <a:solidFill>
                  <a:schemeClr val="tx1"/>
                </a:solidFill>
              </a:rPr>
              <a:t>i</a:t>
            </a:r>
            <a:endParaRPr lang="ko-KR" altLang="en-US" baseline="-25000" dirty="0">
              <a:solidFill>
                <a:schemeClr val="tx1"/>
              </a:solidFill>
            </a:endParaRPr>
          </a:p>
        </p:txBody>
      </p:sp>
      <p:sp>
        <p:nvSpPr>
          <p:cNvPr id="12" name="Oval 11">
            <a:extLst>
              <a:ext uri="{FF2B5EF4-FFF2-40B4-BE49-F238E27FC236}">
                <a16:creationId xmlns:a16="http://schemas.microsoft.com/office/drawing/2014/main" id="{CDC772F7-F503-4F29-BA9E-4DF677A1E114}"/>
              </a:ext>
            </a:extLst>
          </p:cNvPr>
          <p:cNvSpPr/>
          <p:nvPr/>
        </p:nvSpPr>
        <p:spPr>
          <a:xfrm>
            <a:off x="3613367" y="2836566"/>
            <a:ext cx="1041182" cy="612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aseline="-25000" dirty="0">
                <a:solidFill>
                  <a:schemeClr val="tx1"/>
                </a:solidFill>
              </a:rPr>
              <a:t>…</a:t>
            </a:r>
            <a:endParaRPr lang="ko-KR" altLang="en-US" baseline="-25000" dirty="0">
              <a:solidFill>
                <a:schemeClr val="tx1"/>
              </a:solidFill>
            </a:endParaRPr>
          </a:p>
        </p:txBody>
      </p:sp>
      <p:sp>
        <p:nvSpPr>
          <p:cNvPr id="13" name="Oval 12">
            <a:extLst>
              <a:ext uri="{FF2B5EF4-FFF2-40B4-BE49-F238E27FC236}">
                <a16:creationId xmlns:a16="http://schemas.microsoft.com/office/drawing/2014/main" id="{DEFAA144-FEFF-443F-9932-58819C99A93B}"/>
              </a:ext>
            </a:extLst>
          </p:cNvPr>
          <p:cNvSpPr/>
          <p:nvPr/>
        </p:nvSpPr>
        <p:spPr>
          <a:xfrm>
            <a:off x="6671566" y="2070064"/>
            <a:ext cx="1633548" cy="13089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Oval 15">
            <a:extLst>
              <a:ext uri="{FF2B5EF4-FFF2-40B4-BE49-F238E27FC236}">
                <a16:creationId xmlns:a16="http://schemas.microsoft.com/office/drawing/2014/main" id="{35E94541-D91C-4FB9-8FE4-EF2248688B58}"/>
              </a:ext>
            </a:extLst>
          </p:cNvPr>
          <p:cNvSpPr/>
          <p:nvPr/>
        </p:nvSpPr>
        <p:spPr>
          <a:xfrm>
            <a:off x="6863535" y="2325555"/>
            <a:ext cx="624805" cy="363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aseline="-25000" dirty="0">
                <a:solidFill>
                  <a:schemeClr val="tx1"/>
                </a:solidFill>
              </a:rPr>
              <a:t>…</a:t>
            </a:r>
            <a:endParaRPr lang="ko-KR" altLang="en-US" baseline="-25000" dirty="0">
              <a:solidFill>
                <a:schemeClr val="tx1"/>
              </a:solidFill>
            </a:endParaRPr>
          </a:p>
        </p:txBody>
      </p:sp>
      <p:sp>
        <p:nvSpPr>
          <p:cNvPr id="18" name="Oval 17">
            <a:extLst>
              <a:ext uri="{FF2B5EF4-FFF2-40B4-BE49-F238E27FC236}">
                <a16:creationId xmlns:a16="http://schemas.microsoft.com/office/drawing/2014/main" id="{7E3264F1-2ED3-4EB3-AD50-56AB54A6AED2}"/>
              </a:ext>
            </a:extLst>
          </p:cNvPr>
          <p:cNvSpPr/>
          <p:nvPr/>
        </p:nvSpPr>
        <p:spPr>
          <a:xfrm>
            <a:off x="7680309" y="2383328"/>
            <a:ext cx="414958" cy="3061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aseline="-25000" dirty="0">
                <a:solidFill>
                  <a:schemeClr val="tx1"/>
                </a:solidFill>
              </a:rPr>
              <a:t>…</a:t>
            </a:r>
            <a:endParaRPr lang="ko-KR" altLang="en-US" baseline="-25000" dirty="0">
              <a:solidFill>
                <a:schemeClr val="tx1"/>
              </a:solidFill>
            </a:endParaRPr>
          </a:p>
        </p:txBody>
      </p:sp>
      <p:sp>
        <p:nvSpPr>
          <p:cNvPr id="19" name="Oval 18">
            <a:extLst>
              <a:ext uri="{FF2B5EF4-FFF2-40B4-BE49-F238E27FC236}">
                <a16:creationId xmlns:a16="http://schemas.microsoft.com/office/drawing/2014/main" id="{D54AEFC5-E4B7-4EE2-8E58-496F933CD14D}"/>
              </a:ext>
            </a:extLst>
          </p:cNvPr>
          <p:cNvSpPr/>
          <p:nvPr/>
        </p:nvSpPr>
        <p:spPr>
          <a:xfrm>
            <a:off x="6950527" y="2727027"/>
            <a:ext cx="624804" cy="447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aseline="-25000" dirty="0">
                <a:solidFill>
                  <a:schemeClr val="tx1"/>
                </a:solidFill>
              </a:rPr>
              <a:t>…</a:t>
            </a:r>
            <a:endParaRPr lang="ko-KR" altLang="en-US" baseline="-25000" dirty="0">
              <a:solidFill>
                <a:schemeClr val="tx1"/>
              </a:solidFill>
            </a:endParaRPr>
          </a:p>
        </p:txBody>
      </p:sp>
      <p:sp>
        <p:nvSpPr>
          <p:cNvPr id="20" name="Oval 19">
            <a:extLst>
              <a:ext uri="{FF2B5EF4-FFF2-40B4-BE49-F238E27FC236}">
                <a16:creationId xmlns:a16="http://schemas.microsoft.com/office/drawing/2014/main" id="{666A82D0-3AAC-4A0F-9A14-354CDC832655}"/>
              </a:ext>
            </a:extLst>
          </p:cNvPr>
          <p:cNvSpPr/>
          <p:nvPr/>
        </p:nvSpPr>
        <p:spPr>
          <a:xfrm>
            <a:off x="7646813" y="2721199"/>
            <a:ext cx="414958" cy="447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aseline="-25000" dirty="0">
                <a:solidFill>
                  <a:schemeClr val="tx1"/>
                </a:solidFill>
              </a:rPr>
              <a:t>…</a:t>
            </a:r>
            <a:endParaRPr lang="ko-KR" altLang="en-US" baseline="-25000" dirty="0">
              <a:solidFill>
                <a:schemeClr val="tx1"/>
              </a:solidFill>
            </a:endParaRPr>
          </a:p>
        </p:txBody>
      </p:sp>
      <p:sp>
        <p:nvSpPr>
          <p:cNvPr id="21" name="Text Placeholder 6">
            <a:extLst>
              <a:ext uri="{FF2B5EF4-FFF2-40B4-BE49-F238E27FC236}">
                <a16:creationId xmlns:a16="http://schemas.microsoft.com/office/drawing/2014/main" id="{A7A7ABE4-883E-4A5D-8348-C8C14363D6AE}"/>
              </a:ext>
            </a:extLst>
          </p:cNvPr>
          <p:cNvSpPr txBox="1">
            <a:spLocks/>
          </p:cNvSpPr>
          <p:nvPr/>
        </p:nvSpPr>
        <p:spPr>
          <a:xfrm>
            <a:off x="6967749" y="1709682"/>
            <a:ext cx="1041182" cy="434428"/>
          </a:xfrm>
          <a:prstGeom prst="rect">
            <a:avLst/>
          </a:prstGeom>
        </p:spPr>
        <p:txBody>
          <a:bodyPr vert="horz" lIns="91440" tIns="45720" rIns="91440" bIns="45720" rtlCol="0" anchor="ctr">
            <a:normAutofit/>
          </a:bodyPr>
          <a:lstStyle>
            <a:lvl1pPr marL="0" indent="0" algn="ctr" defTabSz="1005840" rtl="0" eaLnBrk="1" latinLnBrk="1" hangingPunct="1">
              <a:lnSpc>
                <a:spcPct val="90000"/>
              </a:lnSpc>
              <a:spcBef>
                <a:spcPts val="1100"/>
              </a:spcBef>
              <a:buFont typeface="Arial" panose="020B0604020202020204" pitchFamily="34" charset="0"/>
              <a:buNone/>
              <a:defRPr sz="1100" kern="1200">
                <a:solidFill>
                  <a:schemeClr val="tx1"/>
                </a:solidFill>
                <a:latin typeface="+mn-lt"/>
                <a:ea typeface="+mn-ea"/>
                <a:cs typeface="+mn-cs"/>
              </a:defRPr>
            </a:lvl1pPr>
            <a:lvl2pPr marL="75438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2pPr>
            <a:lvl3pPr marL="125730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3pPr>
            <a:lvl4pPr marL="176022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4pPr>
            <a:lvl5pPr marL="2263140" indent="-251460" algn="l" defTabSz="1005840" rtl="0" eaLnBrk="1" latinLnBrk="1" hangingPunct="1">
              <a:lnSpc>
                <a:spcPct val="90000"/>
              </a:lnSpc>
              <a:spcBef>
                <a:spcPts val="550"/>
              </a:spcBef>
              <a:buFont typeface="Arial" panose="020B0604020202020204" pitchFamily="34" charset="0"/>
              <a:buChar char="•"/>
              <a:defRPr sz="1100" kern="1200">
                <a:solidFill>
                  <a:schemeClr val="tx1"/>
                </a:solidFill>
                <a:latin typeface="+mn-lt"/>
                <a:ea typeface="+mn-ea"/>
                <a:cs typeface="+mn-cs"/>
              </a:defRPr>
            </a:lvl5pPr>
            <a:lvl6pPr marL="276606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1"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ltLang="ko-KR" sz="1600" i="1" dirty="0"/>
              <a:t>r</a:t>
            </a:r>
            <a:endParaRPr lang="ko-KR" altLang="en-US" sz="1600" i="1" dirty="0"/>
          </a:p>
        </p:txBody>
      </p:sp>
      <p:sp>
        <p:nvSpPr>
          <p:cNvPr id="22" name="Arrow: Right 21">
            <a:extLst>
              <a:ext uri="{FF2B5EF4-FFF2-40B4-BE49-F238E27FC236}">
                <a16:creationId xmlns:a16="http://schemas.microsoft.com/office/drawing/2014/main" id="{61B79F9E-A155-4AF2-A7BA-6A39FC8ABCF7}"/>
              </a:ext>
            </a:extLst>
          </p:cNvPr>
          <p:cNvSpPr/>
          <p:nvPr/>
        </p:nvSpPr>
        <p:spPr>
          <a:xfrm>
            <a:off x="5406421" y="2549349"/>
            <a:ext cx="979930" cy="3437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4" name="Picture 23">
            <a:extLst>
              <a:ext uri="{FF2B5EF4-FFF2-40B4-BE49-F238E27FC236}">
                <a16:creationId xmlns:a16="http://schemas.microsoft.com/office/drawing/2014/main" id="{6DB15286-491A-495C-BFC6-099FEB11A6B1}"/>
              </a:ext>
            </a:extLst>
          </p:cNvPr>
          <p:cNvPicPr>
            <a:picLocks noChangeAspect="1"/>
          </p:cNvPicPr>
          <p:nvPr/>
        </p:nvPicPr>
        <p:blipFill>
          <a:blip r:embed="rId3"/>
          <a:stretch>
            <a:fillRect/>
          </a:stretch>
        </p:blipFill>
        <p:spPr>
          <a:xfrm>
            <a:off x="5048204" y="5612824"/>
            <a:ext cx="647790" cy="266737"/>
          </a:xfrm>
          <a:prstGeom prst="rect">
            <a:avLst/>
          </a:prstGeom>
        </p:spPr>
      </p:pic>
      <p:pic>
        <p:nvPicPr>
          <p:cNvPr id="1026" name="Picture 2" descr="Gamma-Poisson Distribution | const-ae">
            <a:extLst>
              <a:ext uri="{FF2B5EF4-FFF2-40B4-BE49-F238E27FC236}">
                <a16:creationId xmlns:a16="http://schemas.microsoft.com/office/drawing/2014/main" id="{FB073FE7-FABE-4FD3-B3EB-D360E84CA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2741" y="6453713"/>
            <a:ext cx="1565508" cy="97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1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30AC8FE-4432-4457-8295-A365368FD40A}"/>
              </a:ext>
            </a:extLst>
          </p:cNvPr>
          <p:cNvPicPr>
            <a:picLocks noChangeAspect="1"/>
          </p:cNvPicPr>
          <p:nvPr/>
        </p:nvPicPr>
        <p:blipFill>
          <a:blip r:embed="rId2"/>
          <a:stretch>
            <a:fillRect/>
          </a:stretch>
        </p:blipFill>
        <p:spPr>
          <a:xfrm>
            <a:off x="6828964" y="2827531"/>
            <a:ext cx="3349177" cy="3281381"/>
          </a:xfrm>
          <a:prstGeom prst="rect">
            <a:avLst/>
          </a:prstGeom>
        </p:spPr>
      </p:pic>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8.4 – Modeling count data</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Normalization</a:t>
            </a:r>
          </a:p>
          <a:p>
            <a:pPr lvl="1"/>
            <a:r>
              <a:rPr lang="en-US" altLang="ko-KR" dirty="0"/>
              <a:t>The most important systematic bias stems from </a:t>
            </a:r>
            <a:r>
              <a:rPr lang="en-US" altLang="ko-KR" b="1" dirty="0"/>
              <a:t>variations in the total number of reads</a:t>
            </a:r>
            <a:r>
              <a:rPr lang="en-US" altLang="ko-KR" dirty="0"/>
              <a:t> in each sample.</a:t>
            </a:r>
          </a:p>
          <a:p>
            <a:pPr lvl="2"/>
            <a:r>
              <a:rPr lang="en-US" altLang="ko-KR" dirty="0"/>
              <a:t>If we have more reads for one library than in another, then we might assume that, everything else being equal, the counts are proportional to each other with some </a:t>
            </a:r>
            <a:r>
              <a:rPr lang="en-US" altLang="ko-KR" b="1" dirty="0"/>
              <a:t>proportionality factor </a:t>
            </a:r>
            <a:r>
              <a:rPr lang="en-US" altLang="ko-KR" b="1" i="1" dirty="0"/>
              <a:t>s</a:t>
            </a:r>
            <a:r>
              <a:rPr lang="en-US" altLang="ko-KR" dirty="0"/>
              <a:t>.</a:t>
            </a:r>
          </a:p>
          <a:p>
            <a:pPr lvl="2"/>
            <a:r>
              <a:rPr lang="en-US" altLang="ko-KR" dirty="0"/>
              <a:t>Naively, we could prepose that a decent estimate of </a:t>
            </a:r>
            <a:r>
              <a:rPr lang="en-US" altLang="ko-KR" i="1" dirty="0"/>
              <a:t>s</a:t>
            </a:r>
            <a:r>
              <a:rPr lang="en-US" altLang="ko-KR" dirty="0"/>
              <a:t> for each sample is simply given by the sum of the counts of all genes.</a:t>
            </a:r>
          </a:p>
          <a:p>
            <a:pPr lvl="2"/>
            <a:r>
              <a:rPr lang="en-US" altLang="ko-KR" dirty="0"/>
              <a:t>There are more sophisticated methods.</a:t>
            </a:r>
          </a:p>
          <a:p>
            <a:pPr marL="1508760" lvl="3" indent="0">
              <a:buNone/>
            </a:pPr>
            <a:r>
              <a:rPr lang="en-US" altLang="ko-KR" dirty="0">
                <a:sym typeface="Wingdings" panose="05000000000000000000" pitchFamily="2" charset="2"/>
              </a:rPr>
              <a:t> The slope of the red line can be obtained by robust regression.</a:t>
            </a:r>
            <a:endParaRPr lang="ko-KR" altLang="en-US"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8</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15" name="Text Placeholder 14">
            <a:extLst>
              <a:ext uri="{FF2B5EF4-FFF2-40B4-BE49-F238E27FC236}">
                <a16:creationId xmlns:a16="http://schemas.microsoft.com/office/drawing/2014/main" id="{CA5EA888-217C-42E4-B28A-B8E2A9825FCD}"/>
              </a:ext>
            </a:extLst>
          </p:cNvPr>
          <p:cNvSpPr>
            <a:spLocks noGrp="1"/>
          </p:cNvSpPr>
          <p:nvPr>
            <p:ph type="body" sz="quarter" idx="15"/>
          </p:nvPr>
        </p:nvSpPr>
        <p:spPr/>
        <p:txBody>
          <a:bodyPr/>
          <a:lstStyle/>
          <a:p>
            <a:endParaRPr lang="ko-KR" altLang="en-US"/>
          </a:p>
        </p:txBody>
      </p:sp>
      <p:pic>
        <p:nvPicPr>
          <p:cNvPr id="23" name="Picture 4" descr="Count normalization with DESeq2 | Introduction to DGE - ARCHIVED">
            <a:extLst>
              <a:ext uri="{FF2B5EF4-FFF2-40B4-BE49-F238E27FC236}">
                <a16:creationId xmlns:a16="http://schemas.microsoft.com/office/drawing/2014/main" id="{7C503237-FED1-4E11-B0FD-EDE0C0E5C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686" y="3511236"/>
            <a:ext cx="3458272" cy="182571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6A20BD9F-5EEA-4CC3-83EB-D94775966D1B}"/>
              </a:ext>
            </a:extLst>
          </p:cNvPr>
          <p:cNvCxnSpPr>
            <a:cxnSpLocks/>
          </p:cNvCxnSpPr>
          <p:nvPr/>
        </p:nvCxnSpPr>
        <p:spPr>
          <a:xfrm flipH="1">
            <a:off x="7174523" y="2762513"/>
            <a:ext cx="3145134" cy="310125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11C314E2-2FF8-4EAE-B2AC-E959A794F239}"/>
              </a:ext>
            </a:extLst>
          </p:cNvPr>
          <p:cNvPicPr>
            <a:picLocks noChangeAspect="1"/>
          </p:cNvPicPr>
          <p:nvPr/>
        </p:nvPicPr>
        <p:blipFill>
          <a:blip r:embed="rId4"/>
          <a:stretch>
            <a:fillRect/>
          </a:stretch>
        </p:blipFill>
        <p:spPr>
          <a:xfrm>
            <a:off x="1029422" y="5658718"/>
            <a:ext cx="5420481" cy="1209844"/>
          </a:xfrm>
          <a:prstGeom prst="rect">
            <a:avLst/>
          </a:prstGeom>
        </p:spPr>
      </p:pic>
      <p:sp>
        <p:nvSpPr>
          <p:cNvPr id="30" name="Rectangle 29">
            <a:extLst>
              <a:ext uri="{FF2B5EF4-FFF2-40B4-BE49-F238E27FC236}">
                <a16:creationId xmlns:a16="http://schemas.microsoft.com/office/drawing/2014/main" id="{DD49845F-B2FE-45EE-8FB1-9EA89CB9F3FC}"/>
              </a:ext>
            </a:extLst>
          </p:cNvPr>
          <p:cNvSpPr/>
          <p:nvPr/>
        </p:nvSpPr>
        <p:spPr>
          <a:xfrm>
            <a:off x="2510971" y="6108912"/>
            <a:ext cx="2861129" cy="291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5911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B47-7256-40B0-935D-124D12B64D63}"/>
              </a:ext>
            </a:extLst>
          </p:cNvPr>
          <p:cNvSpPr>
            <a:spLocks noGrp="1"/>
          </p:cNvSpPr>
          <p:nvPr>
            <p:ph type="title"/>
          </p:nvPr>
        </p:nvSpPr>
        <p:spPr/>
        <p:txBody>
          <a:bodyPr/>
          <a:lstStyle/>
          <a:p>
            <a:r>
              <a:rPr lang="en-US" altLang="ko-KR" dirty="0"/>
              <a:t>8.5 – A basic analysis</a:t>
            </a:r>
            <a:endParaRPr lang="ko-KR" altLang="en-US" dirty="0"/>
          </a:p>
        </p:txBody>
      </p:sp>
      <p:sp>
        <p:nvSpPr>
          <p:cNvPr id="3" name="Content Placeholder 2">
            <a:extLst>
              <a:ext uri="{FF2B5EF4-FFF2-40B4-BE49-F238E27FC236}">
                <a16:creationId xmlns:a16="http://schemas.microsoft.com/office/drawing/2014/main" id="{29717701-0BFC-4275-8DB2-22B751ABD99F}"/>
              </a:ext>
            </a:extLst>
          </p:cNvPr>
          <p:cNvSpPr>
            <a:spLocks noGrp="1"/>
          </p:cNvSpPr>
          <p:nvPr>
            <p:ph idx="1"/>
          </p:nvPr>
        </p:nvSpPr>
        <p:spPr/>
        <p:txBody>
          <a:bodyPr/>
          <a:lstStyle/>
          <a:p>
            <a:r>
              <a:rPr lang="en-US" altLang="ko-KR" dirty="0"/>
              <a:t>Example dataset: the pasilla data</a:t>
            </a:r>
          </a:p>
          <a:p>
            <a:pPr lvl="1"/>
            <a:r>
              <a:rPr lang="en-US" altLang="ko-KR" dirty="0"/>
              <a:t>An experiment on </a:t>
            </a:r>
            <a:r>
              <a:rPr lang="en-US" altLang="ko-KR" i="1" dirty="0"/>
              <a:t>Drosophila melanogaster </a:t>
            </a:r>
            <a:r>
              <a:rPr lang="en-US" altLang="ko-KR" dirty="0"/>
              <a:t>cell cultures that investigated the effect of RNAi knockdown of the splicing factor </a:t>
            </a:r>
            <a:r>
              <a:rPr lang="en-US" altLang="ko-KR" i="1" dirty="0"/>
              <a:t>pasilla</a:t>
            </a:r>
            <a:r>
              <a:rPr lang="en-US" altLang="ko-KR" dirty="0"/>
              <a:t> on the cells’ transcriptomes </a:t>
            </a:r>
            <a:r>
              <a:rPr lang="en-US" altLang="ko-KR" dirty="0">
                <a:sym typeface="Wingdings" panose="05000000000000000000" pitchFamily="2" charset="2"/>
              </a:rPr>
              <a:t> To look for </a:t>
            </a:r>
            <a:r>
              <a:rPr lang="en-US" altLang="ko-KR" b="1" dirty="0">
                <a:sym typeface="Wingdings" panose="05000000000000000000" pitchFamily="2" charset="2"/>
              </a:rPr>
              <a:t>differentially expressed genes (DEGs)</a:t>
            </a:r>
            <a:r>
              <a:rPr lang="en-US" altLang="ko-KR" b="1" dirty="0"/>
              <a:t>.</a:t>
            </a:r>
          </a:p>
          <a:p>
            <a:pPr lvl="1"/>
            <a:r>
              <a:rPr lang="en-US" altLang="ko-KR" dirty="0"/>
              <a:t>Two experimental conditions (“</a:t>
            </a:r>
            <a:r>
              <a:rPr lang="en-US" altLang="ko-KR" b="1" dirty="0"/>
              <a:t>condition</a:t>
            </a:r>
            <a:r>
              <a:rPr lang="en-US" altLang="ko-KR" dirty="0"/>
              <a:t>”): 4 </a:t>
            </a:r>
            <a:r>
              <a:rPr lang="en-US" altLang="ko-KR" i="1" dirty="0"/>
              <a:t>untreated </a:t>
            </a:r>
            <a:r>
              <a:rPr lang="en-US" altLang="ko-KR" dirty="0"/>
              <a:t>(negative control) vs. 3 </a:t>
            </a:r>
            <a:r>
              <a:rPr lang="en-US" altLang="ko-KR" i="1" dirty="0"/>
              <a:t>treated</a:t>
            </a:r>
            <a:r>
              <a:rPr lang="en-US" altLang="ko-KR" dirty="0"/>
              <a:t> (</a:t>
            </a:r>
            <a:r>
              <a:rPr lang="en-US" altLang="ko-KR" i="1" dirty="0"/>
              <a:t>pasilla</a:t>
            </a:r>
            <a:r>
              <a:rPr lang="en-US" altLang="ko-KR" dirty="0"/>
              <a:t> siRNA)</a:t>
            </a:r>
          </a:p>
          <a:p>
            <a:pPr lvl="1"/>
            <a:r>
              <a:rPr lang="en-US" altLang="ko-KR" dirty="0"/>
              <a:t>Two sequencing batches (“</a:t>
            </a:r>
            <a:r>
              <a:rPr lang="en-US" altLang="ko-KR" b="1" dirty="0"/>
              <a:t>type</a:t>
            </a:r>
            <a:r>
              <a:rPr lang="en-US" altLang="ko-KR" dirty="0"/>
              <a:t>”): 3 single-end libraries, 4 paired-end libraries</a:t>
            </a:r>
          </a:p>
          <a:p>
            <a:pPr marL="1005840" lvl="2" indent="0">
              <a:buNone/>
            </a:pPr>
            <a:r>
              <a:rPr lang="en-US" altLang="ko-KR" dirty="0">
                <a:sym typeface="Wingdings" panose="05000000000000000000" pitchFamily="2" charset="2"/>
              </a:rPr>
              <a:t> </a:t>
            </a:r>
            <a:r>
              <a:rPr lang="en-US" altLang="ko-KR" dirty="0"/>
              <a:t>A “nuisance factor”</a:t>
            </a:r>
          </a:p>
          <a:p>
            <a:pPr marL="502920" lvl="1" indent="0">
              <a:buNone/>
            </a:pPr>
            <a:endParaRPr lang="en-US" altLang="ko-KR" dirty="0"/>
          </a:p>
          <a:p>
            <a:pPr marL="502920" lvl="1" indent="0">
              <a:buNone/>
            </a:pPr>
            <a:endParaRPr lang="en-US" altLang="ko-KR" dirty="0"/>
          </a:p>
          <a:p>
            <a:pPr marL="502920" lvl="1" indent="0">
              <a:buNone/>
            </a:pPr>
            <a:endParaRPr lang="en-US" altLang="ko-KR" dirty="0"/>
          </a:p>
          <a:p>
            <a:pPr marL="502920" lvl="1" indent="0">
              <a:buNone/>
            </a:pPr>
            <a:endParaRPr lang="en-US" altLang="ko-KR" dirty="0"/>
          </a:p>
          <a:p>
            <a:pPr marL="502920" lvl="1" indent="0">
              <a:buNone/>
            </a:pPr>
            <a:endParaRPr lang="en-US" altLang="ko-KR" dirty="0"/>
          </a:p>
          <a:p>
            <a:pPr marL="502920" lvl="1" indent="0">
              <a:buNone/>
            </a:pPr>
            <a:endParaRPr lang="en-US" altLang="ko-KR" dirty="0"/>
          </a:p>
          <a:p>
            <a:pPr marL="502920" lvl="1" indent="0">
              <a:buNone/>
            </a:pPr>
            <a:endParaRPr lang="en-US" altLang="ko-KR" dirty="0"/>
          </a:p>
          <a:p>
            <a:pPr marL="502920" lvl="1" indent="0">
              <a:buNone/>
            </a:pPr>
            <a:endParaRPr lang="en-US" altLang="ko-KR" dirty="0"/>
          </a:p>
        </p:txBody>
      </p:sp>
      <p:sp>
        <p:nvSpPr>
          <p:cNvPr id="4" name="Slide Number Placeholder 3">
            <a:extLst>
              <a:ext uri="{FF2B5EF4-FFF2-40B4-BE49-F238E27FC236}">
                <a16:creationId xmlns:a16="http://schemas.microsoft.com/office/drawing/2014/main" id="{FDDD9435-551D-47D0-9E8A-F0684E701723}"/>
              </a:ext>
            </a:extLst>
          </p:cNvPr>
          <p:cNvSpPr>
            <a:spLocks noGrp="1"/>
          </p:cNvSpPr>
          <p:nvPr>
            <p:ph type="sldNum" sz="quarter" idx="12"/>
          </p:nvPr>
        </p:nvSpPr>
        <p:spPr/>
        <p:txBody>
          <a:bodyPr/>
          <a:lstStyle/>
          <a:p>
            <a:fld id="{42CADE6C-03C8-4274-B5C9-2F7081769CC6}" type="slidenum">
              <a:rPr lang="en-US" smtClean="0"/>
              <a:t>9</a:t>
            </a:fld>
            <a:endParaRPr lang="en-US"/>
          </a:p>
        </p:txBody>
      </p:sp>
      <p:sp>
        <p:nvSpPr>
          <p:cNvPr id="5" name="Text Placeholder 4">
            <a:extLst>
              <a:ext uri="{FF2B5EF4-FFF2-40B4-BE49-F238E27FC236}">
                <a16:creationId xmlns:a16="http://schemas.microsoft.com/office/drawing/2014/main" id="{9B1F96E0-94E6-4638-9F83-163C4E18A157}"/>
              </a:ext>
            </a:extLst>
          </p:cNvPr>
          <p:cNvSpPr>
            <a:spLocks noGrp="1"/>
          </p:cNvSpPr>
          <p:nvPr>
            <p:ph type="body" sz="quarter" idx="13"/>
          </p:nvPr>
        </p:nvSpPr>
        <p:spPr/>
        <p:txBody>
          <a:bodyPr/>
          <a:lstStyle/>
          <a:p>
            <a:endParaRPr lang="ko-KR" altLang="en-US"/>
          </a:p>
        </p:txBody>
      </p:sp>
      <p:sp>
        <p:nvSpPr>
          <p:cNvPr id="6" name="Text Placeholder 5">
            <a:extLst>
              <a:ext uri="{FF2B5EF4-FFF2-40B4-BE49-F238E27FC236}">
                <a16:creationId xmlns:a16="http://schemas.microsoft.com/office/drawing/2014/main" id="{2826B3E3-E03D-49C7-BCCB-646BD9A4778D}"/>
              </a:ext>
            </a:extLst>
          </p:cNvPr>
          <p:cNvSpPr>
            <a:spLocks noGrp="1"/>
          </p:cNvSpPr>
          <p:nvPr>
            <p:ph type="body" sz="quarter" idx="14"/>
          </p:nvPr>
        </p:nvSpPr>
        <p:spPr/>
        <p:txBody>
          <a:bodyPr/>
          <a:lstStyle/>
          <a:p>
            <a:endParaRPr lang="ko-KR" altLang="en-US"/>
          </a:p>
        </p:txBody>
      </p:sp>
      <p:sp>
        <p:nvSpPr>
          <p:cNvPr id="7" name="Text Placeholder 6">
            <a:extLst>
              <a:ext uri="{FF2B5EF4-FFF2-40B4-BE49-F238E27FC236}">
                <a16:creationId xmlns:a16="http://schemas.microsoft.com/office/drawing/2014/main" id="{364A328F-2CA8-40C5-940B-7A4FA6E8777C}"/>
              </a:ext>
            </a:extLst>
          </p:cNvPr>
          <p:cNvSpPr>
            <a:spLocks noGrp="1"/>
          </p:cNvSpPr>
          <p:nvPr>
            <p:ph type="body" sz="quarter" idx="15"/>
          </p:nvPr>
        </p:nvSpPr>
        <p:spPr/>
        <p:txBody>
          <a:bodyPr/>
          <a:lstStyle/>
          <a:p>
            <a:endParaRPr lang="ko-KR" altLang="en-US"/>
          </a:p>
        </p:txBody>
      </p:sp>
      <p:pic>
        <p:nvPicPr>
          <p:cNvPr id="9" name="Picture 8">
            <a:extLst>
              <a:ext uri="{FF2B5EF4-FFF2-40B4-BE49-F238E27FC236}">
                <a16:creationId xmlns:a16="http://schemas.microsoft.com/office/drawing/2014/main" id="{6B0719A6-BF19-4624-A33D-5B15A93C47B7}"/>
              </a:ext>
            </a:extLst>
          </p:cNvPr>
          <p:cNvPicPr>
            <a:picLocks noChangeAspect="1"/>
          </p:cNvPicPr>
          <p:nvPr/>
        </p:nvPicPr>
        <p:blipFill>
          <a:blip r:embed="rId2"/>
          <a:stretch>
            <a:fillRect/>
          </a:stretch>
        </p:blipFill>
        <p:spPr>
          <a:xfrm>
            <a:off x="5199916" y="3700967"/>
            <a:ext cx="4153480" cy="1171739"/>
          </a:xfrm>
          <a:prstGeom prst="rect">
            <a:avLst/>
          </a:prstGeom>
        </p:spPr>
      </p:pic>
      <p:pic>
        <p:nvPicPr>
          <p:cNvPr id="13" name="Picture 12">
            <a:extLst>
              <a:ext uri="{FF2B5EF4-FFF2-40B4-BE49-F238E27FC236}">
                <a16:creationId xmlns:a16="http://schemas.microsoft.com/office/drawing/2014/main" id="{5CD3F7C7-ABA7-4D53-AE9E-44A1A49A3396}"/>
              </a:ext>
            </a:extLst>
          </p:cNvPr>
          <p:cNvPicPr>
            <a:picLocks noChangeAspect="1"/>
          </p:cNvPicPr>
          <p:nvPr/>
        </p:nvPicPr>
        <p:blipFill>
          <a:blip r:embed="rId3"/>
          <a:stretch>
            <a:fillRect/>
          </a:stretch>
        </p:blipFill>
        <p:spPr>
          <a:xfrm>
            <a:off x="4113915" y="5139307"/>
            <a:ext cx="6325483" cy="1619476"/>
          </a:xfrm>
          <a:prstGeom prst="rect">
            <a:avLst/>
          </a:prstGeom>
        </p:spPr>
      </p:pic>
      <p:pic>
        <p:nvPicPr>
          <p:cNvPr id="14" name="Picture 13">
            <a:extLst>
              <a:ext uri="{FF2B5EF4-FFF2-40B4-BE49-F238E27FC236}">
                <a16:creationId xmlns:a16="http://schemas.microsoft.com/office/drawing/2014/main" id="{48615340-7E5F-45CF-BF80-2942335BEE27}"/>
              </a:ext>
            </a:extLst>
          </p:cNvPr>
          <p:cNvPicPr>
            <a:picLocks noChangeAspect="1"/>
          </p:cNvPicPr>
          <p:nvPr/>
        </p:nvPicPr>
        <p:blipFill>
          <a:blip r:embed="rId4"/>
          <a:stretch>
            <a:fillRect/>
          </a:stretch>
        </p:blipFill>
        <p:spPr>
          <a:xfrm>
            <a:off x="610698" y="3135113"/>
            <a:ext cx="3503213" cy="1737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644248"/>
      </p:ext>
    </p:extLst>
  </p:cSld>
  <p:clrMapOvr>
    <a:masterClrMapping/>
  </p:clrMapOvr>
</p:sld>
</file>

<file path=ppt/theme/theme1.xml><?xml version="1.0" encoding="utf-8"?>
<a:theme xmlns:a="http://schemas.openxmlformats.org/drawingml/2006/main" name="SJ Presentation Black">
  <a:themeElements>
    <a:clrScheme name="Custom 7">
      <a:dk1>
        <a:sysClr val="windowText" lastClr="000000"/>
      </a:dk1>
      <a:lt1>
        <a:srgbClr val="FFFFFF"/>
      </a:lt1>
      <a:dk2>
        <a:srgbClr val="44546A"/>
      </a:dk2>
      <a:lt2>
        <a:srgbClr val="FFFFFF"/>
      </a:lt2>
      <a:accent1>
        <a:srgbClr val="4472C4"/>
      </a:accent1>
      <a:accent2>
        <a:srgbClr val="ED7D31"/>
      </a:accent2>
      <a:accent3>
        <a:srgbClr val="A5A5A5"/>
      </a:accent3>
      <a:accent4>
        <a:srgbClr val="FFC000"/>
      </a:accent4>
      <a:accent5>
        <a:srgbClr val="5B9BD5"/>
      </a:accent5>
      <a:accent6>
        <a:srgbClr val="70AD47"/>
      </a:accent6>
      <a:hlink>
        <a:srgbClr val="5B9BD5"/>
      </a:hlink>
      <a:folHlink>
        <a:srgbClr val="C490AA"/>
      </a:folHlink>
    </a:clrScheme>
    <a:fontScheme name="SJ_Base_font">
      <a:majorFont>
        <a:latin typeface="Candara"/>
        <a:ea typeface="맑은 고딕"/>
        <a:cs typeface=""/>
      </a:majorFont>
      <a:minorFont>
        <a:latin typeface="Candara"/>
        <a:ea typeface="맑은 고딕"/>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232216-8443-46CB-B35D-4081F0A25AF2}" vid="{437E9F93-7908-43DA-8C74-4C751251CC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SJ_Presentation_Light</Template>
  <TotalTime>632</TotalTime>
  <Words>3707</Words>
  <Application>Microsoft Office PowerPoint</Application>
  <PresentationFormat>Custom</PresentationFormat>
  <Paragraphs>484</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Candara</vt:lpstr>
      <vt:lpstr>Wingdings</vt:lpstr>
      <vt:lpstr>SJ Presentation Black</vt:lpstr>
      <vt:lpstr>Modern Statistics for Modern Biology  Chapter 8 High-throughput Count Data</vt:lpstr>
      <vt:lpstr>Introduction</vt:lpstr>
      <vt:lpstr>Goals</vt:lpstr>
      <vt:lpstr>8.2 – Some core concepts</vt:lpstr>
      <vt:lpstr>8.3 – Count data</vt:lpstr>
      <vt:lpstr>8.3 – Count data</vt:lpstr>
      <vt:lpstr>8.4 – Modeling count data</vt:lpstr>
      <vt:lpstr>8.4 – Modeling count data</vt:lpstr>
      <vt:lpstr>8.5 – A basic analysis</vt:lpstr>
      <vt:lpstr>8.5 – A basic analysis</vt:lpstr>
      <vt:lpstr>8.5 – A basic analysis</vt:lpstr>
      <vt:lpstr>8.5 – A basic analysis</vt:lpstr>
      <vt:lpstr>8.5 – A basic analysis</vt:lpstr>
      <vt:lpstr>8.5 – A basic analysis</vt:lpstr>
      <vt:lpstr>8.5 – A basic analysis</vt:lpstr>
      <vt:lpstr>8.6 – Critique of default choices and possible modifications</vt:lpstr>
      <vt:lpstr>8.7 – Multi-factor designs and linear models</vt:lpstr>
      <vt:lpstr>8.7 – Multi-factor designs and linear models</vt:lpstr>
      <vt:lpstr>8.7 – Multi-factor designs and linear models</vt:lpstr>
      <vt:lpstr>8.7 – Multi-factor designs and linear models</vt:lpstr>
      <vt:lpstr>8.7 – Multi-factor designs and linear models</vt:lpstr>
      <vt:lpstr>8.7 – Multi-factor designs and linear models</vt:lpstr>
      <vt:lpstr>8.7 – Multi-factor designs and linear models</vt:lpstr>
      <vt:lpstr>8.7 – Multi-factor designs and linear models</vt:lpstr>
      <vt:lpstr>8.7 – Multi-factor designs and linear models</vt:lpstr>
      <vt:lpstr>8.7 – Multi-factor designs and linear models</vt:lpstr>
      <vt:lpstr>8.8 – Generalized linear models</vt:lpstr>
      <vt:lpstr>8.8 – Generalized linear models</vt:lpstr>
      <vt:lpstr>8.9 – Two-factor analysis of the pasilla data</vt:lpstr>
      <vt:lpstr>8.9 – Two-factor analysis of the pasilla data</vt:lpstr>
      <vt:lpstr>8.9 – Two-factor analysis of the pasilla data</vt:lpstr>
      <vt:lpstr>8.9 – Two-factor analysis of the pasilla data</vt:lpstr>
      <vt:lpstr>8.9 – Two-factor analysis of the pasilla data</vt:lpstr>
      <vt:lpstr>8.10 – Further statistical concepts</vt:lpstr>
      <vt:lpstr>8.10 – Further statistical concepts</vt:lpstr>
      <vt:lpstr>8.10 – Further statistical concepts</vt:lpstr>
      <vt:lpstr>8.11 -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Sangjin</dc:creator>
  <cp:lastModifiedBy>Lee Sangjin</cp:lastModifiedBy>
  <cp:revision>44</cp:revision>
  <dcterms:created xsi:type="dcterms:W3CDTF">2021-07-12T12:51:19Z</dcterms:created>
  <dcterms:modified xsi:type="dcterms:W3CDTF">2021-07-21T00:54:43Z</dcterms:modified>
</cp:coreProperties>
</file>