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0" r:id="rId3"/>
    <p:sldId id="261" r:id="rId4"/>
    <p:sldId id="286" r:id="rId5"/>
    <p:sldId id="287" r:id="rId6"/>
    <p:sldId id="284" r:id="rId7"/>
    <p:sldId id="288" r:id="rId8"/>
    <p:sldId id="262" r:id="rId9"/>
    <p:sldId id="289" r:id="rId10"/>
    <p:sldId id="290" r:id="rId11"/>
    <p:sldId id="291" r:id="rId12"/>
    <p:sldId id="263" r:id="rId13"/>
    <p:sldId id="293" r:id="rId14"/>
    <p:sldId id="283" r:id="rId15"/>
    <p:sldId id="315" r:id="rId16"/>
    <p:sldId id="356" r:id="rId17"/>
    <p:sldId id="358" r:id="rId18"/>
    <p:sldId id="359" r:id="rId19"/>
    <p:sldId id="355" r:id="rId20"/>
    <p:sldId id="357" r:id="rId21"/>
    <p:sldId id="295" r:id="rId22"/>
    <p:sldId id="298" r:id="rId23"/>
    <p:sldId id="362" r:id="rId24"/>
    <p:sldId id="364" r:id="rId25"/>
    <p:sldId id="365" r:id="rId26"/>
    <p:sldId id="366" r:id="rId27"/>
    <p:sldId id="360" r:id="rId28"/>
    <p:sldId id="395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2" r:id="rId43"/>
    <p:sldId id="383" r:id="rId44"/>
    <p:sldId id="384" r:id="rId45"/>
    <p:sldId id="385" r:id="rId46"/>
    <p:sldId id="389" r:id="rId47"/>
    <p:sldId id="390" r:id="rId48"/>
    <p:sldId id="391" r:id="rId49"/>
    <p:sldId id="392" r:id="rId50"/>
    <p:sldId id="394" r:id="rId51"/>
    <p:sldId id="393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DD9"/>
    <a:srgbClr val="EA8A98"/>
    <a:srgbClr val="9E1CF0"/>
    <a:srgbClr val="297C2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2" autoAdjust="0"/>
    <p:restoredTop sz="90018" autoAdjust="0"/>
  </p:normalViewPr>
  <p:slideViewPr>
    <p:cSldViewPr snapToGrid="0">
      <p:cViewPr varScale="1">
        <p:scale>
          <a:sx n="109" d="100"/>
          <a:sy n="109" d="100"/>
        </p:scale>
        <p:origin x="158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한지 김" userId="17466b52f8eee65b" providerId="LiveId" clId="{0F290A20-E3FC-40F3-A27A-8A459021676D}"/>
    <pc:docChg chg="undo custSel addSld delSld modSld sldOrd">
      <pc:chgData name="한지 김" userId="17466b52f8eee65b" providerId="LiveId" clId="{0F290A20-E3FC-40F3-A27A-8A459021676D}" dt="2022-07-25T04:54:30.765" v="12565" actId="1076"/>
      <pc:docMkLst>
        <pc:docMk/>
      </pc:docMkLst>
      <pc:sldChg chg="addSp modSp mod">
        <pc:chgData name="한지 김" userId="17466b52f8eee65b" providerId="LiveId" clId="{0F290A20-E3FC-40F3-A27A-8A459021676D}" dt="2022-07-25T04:18:37.765" v="11197" actId="1076"/>
        <pc:sldMkLst>
          <pc:docMk/>
          <pc:sldMk cId="683443974" sldId="256"/>
        </pc:sldMkLst>
        <pc:spChg chg="mod">
          <ac:chgData name="한지 김" userId="17466b52f8eee65b" providerId="LiveId" clId="{0F290A20-E3FC-40F3-A27A-8A459021676D}" dt="2022-07-25T04:18:16.221" v="11193" actId="1076"/>
          <ac:spMkLst>
            <pc:docMk/>
            <pc:sldMk cId="683443974" sldId="256"/>
            <ac:spMk id="2" creationId="{00000000-0000-0000-0000-000000000000}"/>
          </ac:spMkLst>
        </pc:spChg>
        <pc:spChg chg="mod">
          <ac:chgData name="한지 김" userId="17466b52f8eee65b" providerId="LiveId" clId="{0F290A20-E3FC-40F3-A27A-8A459021676D}" dt="2022-07-25T04:17:26.125" v="11183" actId="20577"/>
          <ac:spMkLst>
            <pc:docMk/>
            <pc:sldMk cId="683443974" sldId="256"/>
            <ac:spMk id="3" creationId="{00000000-0000-0000-0000-000000000000}"/>
          </ac:spMkLst>
        </pc:spChg>
        <pc:picChg chg="add mod">
          <ac:chgData name="한지 김" userId="17466b52f8eee65b" providerId="LiveId" clId="{0F290A20-E3FC-40F3-A27A-8A459021676D}" dt="2022-07-25T04:18:37.765" v="11197" actId="1076"/>
          <ac:picMkLst>
            <pc:docMk/>
            <pc:sldMk cId="683443974" sldId="256"/>
            <ac:picMk id="5" creationId="{10317010-C53F-BE2E-98B3-7A3ACD79422F}"/>
          </ac:picMkLst>
        </pc:picChg>
      </pc:sldChg>
      <pc:sldChg chg="modSp mod modAnim">
        <pc:chgData name="한지 김" userId="17466b52f8eee65b" providerId="LiveId" clId="{0F290A20-E3FC-40F3-A27A-8A459021676D}" dt="2022-07-25T04:47:55.610" v="12562" actId="207"/>
        <pc:sldMkLst>
          <pc:docMk/>
          <pc:sldMk cId="4079384689" sldId="260"/>
        </pc:sldMkLst>
        <pc:spChg chg="mod">
          <ac:chgData name="한지 김" userId="17466b52f8eee65b" providerId="LiveId" clId="{0F290A20-E3FC-40F3-A27A-8A459021676D}" dt="2022-07-18T12:40:41.104" v="8596" actId="2711"/>
          <ac:spMkLst>
            <pc:docMk/>
            <pc:sldMk cId="4079384689" sldId="260"/>
            <ac:spMk id="2" creationId="{3900C902-FD4B-7642-552E-D0F2F2F58CA3}"/>
          </ac:spMkLst>
        </pc:spChg>
        <pc:spChg chg="mod">
          <ac:chgData name="한지 김" userId="17466b52f8eee65b" providerId="LiveId" clId="{0F290A20-E3FC-40F3-A27A-8A459021676D}" dt="2022-07-05T07:13:16.518" v="1172" actId="1076"/>
          <ac:spMkLst>
            <pc:docMk/>
            <pc:sldMk cId="4079384689" sldId="260"/>
            <ac:spMk id="3" creationId="{45BEC1C7-32C0-7486-42A3-9650C59F9B20}"/>
          </ac:spMkLst>
        </pc:spChg>
        <pc:spChg chg="mod">
          <ac:chgData name="한지 김" userId="17466b52f8eee65b" providerId="LiveId" clId="{0F290A20-E3FC-40F3-A27A-8A459021676D}" dt="2022-07-04T09:39:55.370" v="34" actId="20577"/>
          <ac:spMkLst>
            <pc:docMk/>
            <pc:sldMk cId="4079384689" sldId="260"/>
            <ac:spMk id="11" creationId="{15C63C09-ED65-4D47-92E7-09F765BF3D0E}"/>
          </ac:spMkLst>
        </pc:spChg>
        <pc:spChg chg="mod">
          <ac:chgData name="한지 김" userId="17466b52f8eee65b" providerId="LiveId" clId="{0F290A20-E3FC-40F3-A27A-8A459021676D}" dt="2022-07-04T09:41:41.025" v="38" actId="20577"/>
          <ac:spMkLst>
            <pc:docMk/>
            <pc:sldMk cId="4079384689" sldId="260"/>
            <ac:spMk id="12" creationId="{CF15DCEC-E6F1-44D9-852A-CB382745CBED}"/>
          </ac:spMkLst>
        </pc:spChg>
        <pc:spChg chg="mod">
          <ac:chgData name="한지 김" userId="17466b52f8eee65b" providerId="LiveId" clId="{0F290A20-E3FC-40F3-A27A-8A459021676D}" dt="2022-07-25T04:47:55.610" v="12562" actId="207"/>
          <ac:spMkLst>
            <pc:docMk/>
            <pc:sldMk cId="4079384689" sldId="260"/>
            <ac:spMk id="13" creationId="{099D2B9A-E84D-DD79-4096-2AEAA2013053}"/>
          </ac:spMkLst>
        </pc:spChg>
        <pc:spChg chg="mod">
          <ac:chgData name="한지 김" userId="17466b52f8eee65b" providerId="LiveId" clId="{0F290A20-E3FC-40F3-A27A-8A459021676D}" dt="2022-07-18T12:43:31.024" v="8602" actId="6549"/>
          <ac:spMkLst>
            <pc:docMk/>
            <pc:sldMk cId="4079384689" sldId="260"/>
            <ac:spMk id="14" creationId="{9D1977EA-213D-E7A9-B955-DF3846E96378}"/>
          </ac:spMkLst>
        </pc:spChg>
      </pc:sldChg>
      <pc:sldChg chg="addSp delSp modSp mod modAnim">
        <pc:chgData name="한지 김" userId="17466b52f8eee65b" providerId="LiveId" clId="{0F290A20-E3FC-40F3-A27A-8A459021676D}" dt="2022-07-25T04:21:51.897" v="11201" actId="20577"/>
        <pc:sldMkLst>
          <pc:docMk/>
          <pc:sldMk cId="1174560534" sldId="261"/>
        </pc:sldMkLst>
        <pc:spChg chg="add del mod">
          <ac:chgData name="한지 김" userId="17466b52f8eee65b" providerId="LiveId" clId="{0F290A20-E3FC-40F3-A27A-8A459021676D}" dt="2022-07-05T06:38:46.501" v="101" actId="478"/>
          <ac:spMkLst>
            <pc:docMk/>
            <pc:sldMk cId="1174560534" sldId="261"/>
            <ac:spMk id="2" creationId="{B6D4D686-9EAC-6FDA-49D0-DF3BB6117D6A}"/>
          </ac:spMkLst>
        </pc:spChg>
        <pc:spChg chg="add del mod">
          <ac:chgData name="한지 김" userId="17466b52f8eee65b" providerId="LiveId" clId="{0F290A20-E3FC-40F3-A27A-8A459021676D}" dt="2022-07-05T06:40:16.972" v="113" actId="478"/>
          <ac:spMkLst>
            <pc:docMk/>
            <pc:sldMk cId="1174560534" sldId="261"/>
            <ac:spMk id="5" creationId="{12497EA5-96DD-D8DF-144D-A5730B70FF9B}"/>
          </ac:spMkLst>
        </pc:spChg>
        <pc:spChg chg="mod">
          <ac:chgData name="한지 김" userId="17466b52f8eee65b" providerId="LiveId" clId="{0F290A20-E3FC-40F3-A27A-8A459021676D}" dt="2022-07-04T09:39:46.477" v="31" actId="20577"/>
          <ac:spMkLst>
            <pc:docMk/>
            <pc:sldMk cId="1174560534" sldId="261"/>
            <ac:spMk id="11" creationId="{15C63C09-ED65-4D47-92E7-09F765BF3D0E}"/>
          </ac:spMkLst>
        </pc:spChg>
        <pc:spChg chg="mod">
          <ac:chgData name="한지 김" userId="17466b52f8eee65b" providerId="LiveId" clId="{0F290A20-E3FC-40F3-A27A-8A459021676D}" dt="2022-07-05T06:40:00.531" v="111" actId="20577"/>
          <ac:spMkLst>
            <pc:docMk/>
            <pc:sldMk cId="1174560534" sldId="261"/>
            <ac:spMk id="12" creationId="{CF15DCEC-E6F1-44D9-852A-CB382745CBED}"/>
          </ac:spMkLst>
        </pc:spChg>
        <pc:spChg chg="add mod">
          <ac:chgData name="한지 김" userId="17466b52f8eee65b" providerId="LiveId" clId="{0F290A20-E3FC-40F3-A27A-8A459021676D}" dt="2022-07-25T04:21:51.897" v="11201" actId="20577"/>
          <ac:spMkLst>
            <pc:docMk/>
            <pc:sldMk cId="1174560534" sldId="261"/>
            <ac:spMk id="13" creationId="{28D93A07-12C7-EBA9-062A-51B4CD25EAB2}"/>
          </ac:spMkLst>
        </pc:spChg>
        <pc:spChg chg="add del mod">
          <ac:chgData name="한지 김" userId="17466b52f8eee65b" providerId="LiveId" clId="{0F290A20-E3FC-40F3-A27A-8A459021676D}" dt="2022-07-05T06:49:23.952" v="369" actId="478"/>
          <ac:spMkLst>
            <pc:docMk/>
            <pc:sldMk cId="1174560534" sldId="261"/>
            <ac:spMk id="16" creationId="{168F1AC9-96D5-CFC6-CD1C-30F2E0CDB543}"/>
          </ac:spMkLst>
        </pc:spChg>
        <pc:spChg chg="add del">
          <ac:chgData name="한지 김" userId="17466b52f8eee65b" providerId="LiveId" clId="{0F290A20-E3FC-40F3-A27A-8A459021676D}" dt="2022-07-05T06:49:59.375" v="372" actId="478"/>
          <ac:spMkLst>
            <pc:docMk/>
            <pc:sldMk cId="1174560534" sldId="261"/>
            <ac:spMk id="17" creationId="{A78262ED-31C5-33E5-07D0-BA086C2EF4BE}"/>
          </ac:spMkLst>
        </pc:spChg>
        <pc:spChg chg="add mod">
          <ac:chgData name="한지 김" userId="17466b52f8eee65b" providerId="LiveId" clId="{0F290A20-E3FC-40F3-A27A-8A459021676D}" dt="2022-07-05T07:12:39.838" v="1165" actId="1076"/>
          <ac:spMkLst>
            <pc:docMk/>
            <pc:sldMk cId="1174560534" sldId="261"/>
            <ac:spMk id="23" creationId="{F9150B0C-E6A7-F794-B0FF-41531C067EE5}"/>
          </ac:spMkLst>
        </pc:spChg>
        <pc:spChg chg="add mod">
          <ac:chgData name="한지 김" userId="17466b52f8eee65b" providerId="LiveId" clId="{0F290A20-E3FC-40F3-A27A-8A459021676D}" dt="2022-07-05T07:12:39.838" v="1165" actId="1076"/>
          <ac:spMkLst>
            <pc:docMk/>
            <pc:sldMk cId="1174560534" sldId="261"/>
            <ac:spMk id="24" creationId="{9BFE33C5-3E9D-F680-1B21-FDF4D8586BA5}"/>
          </ac:spMkLst>
        </pc:spChg>
        <pc:picChg chg="add del mod">
          <ac:chgData name="한지 김" userId="17466b52f8eee65b" providerId="LiveId" clId="{0F290A20-E3FC-40F3-A27A-8A459021676D}" dt="2022-07-05T06:38:51.122" v="105" actId="478"/>
          <ac:picMkLst>
            <pc:docMk/>
            <pc:sldMk cId="1174560534" sldId="261"/>
            <ac:picMk id="4" creationId="{88AA9E84-2524-1B5C-4BAB-124DBAB2913D}"/>
          </ac:picMkLst>
        </pc:picChg>
        <pc:picChg chg="add del mod modCrop">
          <ac:chgData name="한지 김" userId="17466b52f8eee65b" providerId="LiveId" clId="{0F290A20-E3FC-40F3-A27A-8A459021676D}" dt="2022-07-05T06:49:57.142" v="371" actId="478"/>
          <ac:picMkLst>
            <pc:docMk/>
            <pc:sldMk cId="1174560534" sldId="261"/>
            <ac:picMk id="8" creationId="{9340D213-12E7-E982-7A1A-EB0D0B6C89CF}"/>
          </ac:picMkLst>
        </pc:picChg>
        <pc:picChg chg="add del mod">
          <ac:chgData name="한지 김" userId="17466b52f8eee65b" providerId="LiveId" clId="{0F290A20-E3FC-40F3-A27A-8A459021676D}" dt="2022-07-05T06:49:57.142" v="371" actId="478"/>
          <ac:picMkLst>
            <pc:docMk/>
            <pc:sldMk cId="1174560534" sldId="261"/>
            <ac:picMk id="15" creationId="{F138EF90-59DB-CD8F-6A7E-0C9491BBA781}"/>
          </ac:picMkLst>
        </pc:picChg>
        <pc:picChg chg="add mod modCrop">
          <ac:chgData name="한지 김" userId="17466b52f8eee65b" providerId="LiveId" clId="{0F290A20-E3FC-40F3-A27A-8A459021676D}" dt="2022-07-05T07:12:39.838" v="1165" actId="1076"/>
          <ac:picMkLst>
            <pc:docMk/>
            <pc:sldMk cId="1174560534" sldId="261"/>
            <ac:picMk id="19" creationId="{88CE2D8E-2DC0-A63D-04DB-CAA20887B92C}"/>
          </ac:picMkLst>
        </pc:picChg>
        <pc:picChg chg="add mod modCrop">
          <ac:chgData name="한지 김" userId="17466b52f8eee65b" providerId="LiveId" clId="{0F290A20-E3FC-40F3-A27A-8A459021676D}" dt="2022-07-05T07:12:51.918" v="1168" actId="1076"/>
          <ac:picMkLst>
            <pc:docMk/>
            <pc:sldMk cId="1174560534" sldId="261"/>
            <ac:picMk id="20" creationId="{A5005D3A-4A25-386E-45DD-F3F0C224C943}"/>
          </ac:picMkLst>
        </pc:picChg>
        <pc:picChg chg="add mod modCrop">
          <ac:chgData name="한지 김" userId="17466b52f8eee65b" providerId="LiveId" clId="{0F290A20-E3FC-40F3-A27A-8A459021676D}" dt="2022-07-05T07:12:39.838" v="1165" actId="1076"/>
          <ac:picMkLst>
            <pc:docMk/>
            <pc:sldMk cId="1174560534" sldId="261"/>
            <ac:picMk id="22" creationId="{1EA70007-EB4B-6E43-E346-0E908B153B2C}"/>
          </ac:picMkLst>
        </pc:picChg>
      </pc:sldChg>
      <pc:sldChg chg="addSp modSp mod">
        <pc:chgData name="한지 김" userId="17466b52f8eee65b" providerId="LiveId" clId="{0F290A20-E3FC-40F3-A27A-8A459021676D}" dt="2022-07-18T13:12:48.461" v="8734" actId="20577"/>
        <pc:sldMkLst>
          <pc:docMk/>
          <pc:sldMk cId="2613387114" sldId="262"/>
        </pc:sldMkLst>
        <pc:spChg chg="add mod">
          <ac:chgData name="한지 김" userId="17466b52f8eee65b" providerId="LiveId" clId="{0F290A20-E3FC-40F3-A27A-8A459021676D}" dt="2022-07-17T15:05:18.635" v="3217" actId="1076"/>
          <ac:spMkLst>
            <pc:docMk/>
            <pc:sldMk cId="2613387114" sldId="262"/>
            <ac:spMk id="4" creationId="{5483663C-E405-5B01-160D-96A0A7FC0A49}"/>
          </ac:spMkLst>
        </pc:spChg>
        <pc:spChg chg="add mod">
          <ac:chgData name="한지 김" userId="17466b52f8eee65b" providerId="LiveId" clId="{0F290A20-E3FC-40F3-A27A-8A459021676D}" dt="2022-07-18T13:12:48.461" v="8734" actId="20577"/>
          <ac:spMkLst>
            <pc:docMk/>
            <pc:sldMk cId="2613387114" sldId="262"/>
            <ac:spMk id="7" creationId="{549CB235-01A9-A2BE-398A-63989CB3A431}"/>
          </ac:spMkLst>
        </pc:spChg>
        <pc:spChg chg="mod">
          <ac:chgData name="한지 김" userId="17466b52f8eee65b" providerId="LiveId" clId="{0F290A20-E3FC-40F3-A27A-8A459021676D}" dt="2022-07-06T09:37:38.103" v="2389"/>
          <ac:spMkLst>
            <pc:docMk/>
            <pc:sldMk cId="2613387114" sldId="262"/>
            <ac:spMk id="12" creationId="{CF15DCEC-E6F1-44D9-852A-CB382745CBED}"/>
          </ac:spMkLst>
        </pc:spChg>
        <pc:picChg chg="add mod modCrop">
          <ac:chgData name="한지 김" userId="17466b52f8eee65b" providerId="LiveId" clId="{0F290A20-E3FC-40F3-A27A-8A459021676D}" dt="2022-07-17T15:05:11.537" v="3215" actId="1076"/>
          <ac:picMkLst>
            <pc:docMk/>
            <pc:sldMk cId="2613387114" sldId="262"/>
            <ac:picMk id="3" creationId="{3F563FE8-E65E-C7BE-B90E-B8EED86AE1E6}"/>
          </ac:picMkLst>
        </pc:picChg>
        <pc:picChg chg="add mod">
          <ac:chgData name="한지 김" userId="17466b52f8eee65b" providerId="LiveId" clId="{0F290A20-E3FC-40F3-A27A-8A459021676D}" dt="2022-07-18T13:12:45.951" v="8732" actId="1076"/>
          <ac:picMkLst>
            <pc:docMk/>
            <pc:sldMk cId="2613387114" sldId="262"/>
            <ac:picMk id="8" creationId="{970DFE72-D377-0FEB-3429-7E9F8498FD5E}"/>
          </ac:picMkLst>
        </pc:picChg>
      </pc:sldChg>
      <pc:sldChg chg="addSp delSp modSp mod">
        <pc:chgData name="한지 김" userId="17466b52f8eee65b" providerId="LiveId" clId="{0F290A20-E3FC-40F3-A27A-8A459021676D}" dt="2022-07-18T14:02:43.330" v="9051" actId="14100"/>
        <pc:sldMkLst>
          <pc:docMk/>
          <pc:sldMk cId="1807347859" sldId="263"/>
        </pc:sldMkLst>
        <pc:spChg chg="add mod">
          <ac:chgData name="한지 김" userId="17466b52f8eee65b" providerId="LiveId" clId="{0F290A20-E3FC-40F3-A27A-8A459021676D}" dt="2022-07-18T14:02:27.304" v="9048" actId="1076"/>
          <ac:spMkLst>
            <pc:docMk/>
            <pc:sldMk cId="1807347859" sldId="263"/>
            <ac:spMk id="5" creationId="{723B7460-68C4-919F-024B-FF2F2D850461}"/>
          </ac:spMkLst>
        </pc:spChg>
        <pc:spChg chg="mod">
          <ac:chgData name="한지 김" userId="17466b52f8eee65b" providerId="LiveId" clId="{0F290A20-E3FC-40F3-A27A-8A459021676D}" dt="2022-07-11T08:00:27.019" v="2825"/>
          <ac:spMkLst>
            <pc:docMk/>
            <pc:sldMk cId="1807347859" sldId="263"/>
            <ac:spMk id="12" creationId="{CF15DCEC-E6F1-44D9-852A-CB382745CBED}"/>
          </ac:spMkLst>
        </pc:spChg>
        <pc:spChg chg="add mod">
          <ac:chgData name="한지 김" userId="17466b52f8eee65b" providerId="LiveId" clId="{0F290A20-E3FC-40F3-A27A-8A459021676D}" dt="2022-07-18T14:02:02.712" v="9034" actId="1076"/>
          <ac:spMkLst>
            <pc:docMk/>
            <pc:sldMk cId="1807347859" sldId="263"/>
            <ac:spMk id="13" creationId="{A0F2B2A0-48CE-D409-49BF-24CBCD020576}"/>
          </ac:spMkLst>
        </pc:spChg>
        <pc:spChg chg="add del">
          <ac:chgData name="한지 김" userId="17466b52f8eee65b" providerId="LiveId" clId="{0F290A20-E3FC-40F3-A27A-8A459021676D}" dt="2022-07-11T08:02:07.276" v="2840" actId="478"/>
          <ac:spMkLst>
            <pc:docMk/>
            <pc:sldMk cId="1807347859" sldId="263"/>
            <ac:spMk id="13" creationId="{BA7DA039-AB1E-3E71-1818-ABC26B50EADB}"/>
          </ac:spMkLst>
        </pc:spChg>
        <pc:spChg chg="add mod ord">
          <ac:chgData name="한지 김" userId="17466b52f8eee65b" providerId="LiveId" clId="{0F290A20-E3FC-40F3-A27A-8A459021676D}" dt="2022-07-11T08:04:27.258" v="2959" actId="20577"/>
          <ac:spMkLst>
            <pc:docMk/>
            <pc:sldMk cId="1807347859" sldId="263"/>
            <ac:spMk id="14" creationId="{9ABD3AAC-47EF-FD1E-74B5-03086E09A842}"/>
          </ac:spMkLst>
        </pc:spChg>
        <pc:spChg chg="add del mod">
          <ac:chgData name="한지 김" userId="17466b52f8eee65b" providerId="LiveId" clId="{0F290A20-E3FC-40F3-A27A-8A459021676D}" dt="2022-07-18T14:01:00.169" v="9015" actId="478"/>
          <ac:spMkLst>
            <pc:docMk/>
            <pc:sldMk cId="1807347859" sldId="263"/>
            <ac:spMk id="16" creationId="{151D6413-00D2-66EE-D730-430C42204E5C}"/>
          </ac:spMkLst>
        </pc:spChg>
        <pc:spChg chg="add mod">
          <ac:chgData name="한지 김" userId="17466b52f8eee65b" providerId="LiveId" clId="{0F290A20-E3FC-40F3-A27A-8A459021676D}" dt="2022-07-18T14:02:30.527" v="9049" actId="1076"/>
          <ac:spMkLst>
            <pc:docMk/>
            <pc:sldMk cId="1807347859" sldId="263"/>
            <ac:spMk id="16" creationId="{D463DCA5-3797-37F9-FE1C-C0B27F38F78E}"/>
          </ac:spMkLst>
        </pc:spChg>
        <pc:spChg chg="add mod">
          <ac:chgData name="한지 김" userId="17466b52f8eee65b" providerId="LiveId" clId="{0F290A20-E3FC-40F3-A27A-8A459021676D}" dt="2022-07-18T14:02:02.712" v="9034" actId="1076"/>
          <ac:spMkLst>
            <pc:docMk/>
            <pc:sldMk cId="1807347859" sldId="263"/>
            <ac:spMk id="17" creationId="{24B483B9-4AC5-0C40-7DD2-11DF7E23104D}"/>
          </ac:spMkLst>
        </pc:spChg>
        <pc:spChg chg="add del mod">
          <ac:chgData name="한지 김" userId="17466b52f8eee65b" providerId="LiveId" clId="{0F290A20-E3FC-40F3-A27A-8A459021676D}" dt="2022-07-18T14:01:00.169" v="9015" actId="478"/>
          <ac:spMkLst>
            <pc:docMk/>
            <pc:sldMk cId="1807347859" sldId="263"/>
            <ac:spMk id="17" creationId="{255F7C41-B4A7-CEF8-B4EC-692D70F0D86C}"/>
          </ac:spMkLst>
        </pc:spChg>
        <pc:spChg chg="add del mod">
          <ac:chgData name="한지 김" userId="17466b52f8eee65b" providerId="LiveId" clId="{0F290A20-E3FC-40F3-A27A-8A459021676D}" dt="2022-07-18T14:01:00.169" v="9015" actId="478"/>
          <ac:spMkLst>
            <pc:docMk/>
            <pc:sldMk cId="1807347859" sldId="263"/>
            <ac:spMk id="18" creationId="{91B09CE4-80A3-96FB-7285-C4348548F383}"/>
          </ac:spMkLst>
        </pc:spChg>
        <pc:spChg chg="add mod">
          <ac:chgData name="한지 김" userId="17466b52f8eee65b" providerId="LiveId" clId="{0F290A20-E3FC-40F3-A27A-8A459021676D}" dt="2022-07-18T14:02:08.944" v="9047" actId="1035"/>
          <ac:spMkLst>
            <pc:docMk/>
            <pc:sldMk cId="1807347859" sldId="263"/>
            <ac:spMk id="18" creationId="{FE8456C9-A9FD-D1A8-F6FA-7EF54D3B8CC4}"/>
          </ac:spMkLst>
        </pc:spChg>
        <pc:spChg chg="add del mod">
          <ac:chgData name="한지 김" userId="17466b52f8eee65b" providerId="LiveId" clId="{0F290A20-E3FC-40F3-A27A-8A459021676D}" dt="2022-07-18T14:01:54.176" v="9033" actId="478"/>
          <ac:spMkLst>
            <pc:docMk/>
            <pc:sldMk cId="1807347859" sldId="263"/>
            <ac:spMk id="19" creationId="{5FF0C4AA-A723-29D4-E3F2-1492A82123F4}"/>
          </ac:spMkLst>
        </pc:spChg>
        <pc:spChg chg="add mod">
          <ac:chgData name="한지 김" userId="17466b52f8eee65b" providerId="LiveId" clId="{0F290A20-E3FC-40F3-A27A-8A459021676D}" dt="2022-07-18T14:02:43.330" v="9051" actId="14100"/>
          <ac:spMkLst>
            <pc:docMk/>
            <pc:sldMk cId="1807347859" sldId="263"/>
            <ac:spMk id="19" creationId="{875B91C2-EF15-5ECE-C2C2-1631C8C15229}"/>
          </ac:spMkLst>
        </pc:spChg>
        <pc:spChg chg="add del mod">
          <ac:chgData name="한지 김" userId="17466b52f8eee65b" providerId="LiveId" clId="{0F290A20-E3FC-40F3-A27A-8A459021676D}" dt="2022-07-18T14:01:54.176" v="9033" actId="478"/>
          <ac:spMkLst>
            <pc:docMk/>
            <pc:sldMk cId="1807347859" sldId="263"/>
            <ac:spMk id="20" creationId="{BD7AE49E-C824-E27F-2CBB-AAEA7D15B0C4}"/>
          </ac:spMkLst>
        </pc:spChg>
        <pc:picChg chg="add mod">
          <ac:chgData name="한지 김" userId="17466b52f8eee65b" providerId="LiveId" clId="{0F290A20-E3FC-40F3-A27A-8A459021676D}" dt="2022-07-18T14:02:02.712" v="9034" actId="1076"/>
          <ac:picMkLst>
            <pc:docMk/>
            <pc:sldMk cId="1807347859" sldId="263"/>
            <ac:picMk id="2" creationId="{FA5B4D77-B6F5-AEFF-F033-9AAA1C30C691}"/>
          </ac:picMkLst>
        </pc:picChg>
        <pc:picChg chg="add mod">
          <ac:chgData name="한지 김" userId="17466b52f8eee65b" providerId="LiveId" clId="{0F290A20-E3FC-40F3-A27A-8A459021676D}" dt="2022-07-11T08:02:26.424" v="2855" actId="1076"/>
          <ac:picMkLst>
            <pc:docMk/>
            <pc:sldMk cId="1807347859" sldId="263"/>
            <ac:picMk id="3" creationId="{C1FD8D76-C60C-4AFA-E8A2-5EB8E537882D}"/>
          </ac:picMkLst>
        </pc:picChg>
      </pc:sldChg>
      <pc:sldChg chg="modSp mod modShow">
        <pc:chgData name="한지 김" userId="17466b52f8eee65b" providerId="LiveId" clId="{0F290A20-E3FC-40F3-A27A-8A459021676D}" dt="2022-07-25T04:46:49.466" v="12561" actId="207"/>
        <pc:sldMkLst>
          <pc:docMk/>
          <pc:sldMk cId="1656105751" sldId="282"/>
        </pc:sldMkLst>
        <pc:spChg chg="mod">
          <ac:chgData name="한지 김" userId="17466b52f8eee65b" providerId="LiveId" clId="{0F290A20-E3FC-40F3-A27A-8A459021676D}" dt="2022-07-25T04:46:49.466" v="12561" actId="207"/>
          <ac:spMkLst>
            <pc:docMk/>
            <pc:sldMk cId="1656105751" sldId="282"/>
            <ac:spMk id="9" creationId="{1FD346AC-DBBC-1242-FEEB-079102B6D7BD}"/>
          </ac:spMkLst>
        </pc:spChg>
      </pc:sldChg>
      <pc:sldChg chg="addSp modSp mod">
        <pc:chgData name="한지 김" userId="17466b52f8eee65b" providerId="LiveId" clId="{0F290A20-E3FC-40F3-A27A-8A459021676D}" dt="2022-07-25T04:42:55.869" v="12559" actId="2711"/>
        <pc:sldMkLst>
          <pc:docMk/>
          <pc:sldMk cId="3113355041" sldId="283"/>
        </pc:sldMkLst>
        <pc:spChg chg="mod">
          <ac:chgData name="한지 김" userId="17466b52f8eee65b" providerId="LiveId" clId="{0F290A20-E3FC-40F3-A27A-8A459021676D}" dt="2022-07-18T01:24:02.854" v="3379" actId="20577"/>
          <ac:spMkLst>
            <pc:docMk/>
            <pc:sldMk cId="3113355041" sldId="283"/>
            <ac:spMk id="12" creationId="{CF15DCEC-E6F1-44D9-852A-CB382745CBED}"/>
          </ac:spMkLst>
        </pc:spChg>
        <pc:spChg chg="add mod">
          <ac:chgData name="한지 김" userId="17466b52f8eee65b" providerId="LiveId" clId="{0F290A20-E3FC-40F3-A27A-8A459021676D}" dt="2022-07-18T01:26:10.450" v="3381" actId="1076"/>
          <ac:spMkLst>
            <pc:docMk/>
            <pc:sldMk cId="3113355041" sldId="283"/>
            <ac:spMk id="13" creationId="{F758A67A-0D8C-4AB9-041C-B62542B03897}"/>
          </ac:spMkLst>
        </pc:spChg>
        <pc:spChg chg="add mod">
          <ac:chgData name="한지 김" userId="17466b52f8eee65b" providerId="LiveId" clId="{0F290A20-E3FC-40F3-A27A-8A459021676D}" dt="2022-07-18T01:28:14.357" v="3383" actId="1076"/>
          <ac:spMkLst>
            <pc:docMk/>
            <pc:sldMk cId="3113355041" sldId="283"/>
            <ac:spMk id="14" creationId="{1734EE2A-2FCA-D27E-3511-6C0E0482AF0C}"/>
          </ac:spMkLst>
        </pc:spChg>
        <pc:spChg chg="add mod">
          <ac:chgData name="한지 김" userId="17466b52f8eee65b" providerId="LiveId" clId="{0F290A20-E3FC-40F3-A27A-8A459021676D}" dt="2022-07-20T01:14:03.455" v="9941" actId="1076"/>
          <ac:spMkLst>
            <pc:docMk/>
            <pc:sldMk cId="3113355041" sldId="283"/>
            <ac:spMk id="15" creationId="{20989F56-1E81-4319-ED3F-F03245E610BD}"/>
          </ac:spMkLst>
        </pc:spChg>
        <pc:spChg chg="add mod">
          <ac:chgData name="한지 김" userId="17466b52f8eee65b" providerId="LiveId" clId="{0F290A20-E3FC-40F3-A27A-8A459021676D}" dt="2022-07-20T01:09:31.446" v="9896" actId="1076"/>
          <ac:spMkLst>
            <pc:docMk/>
            <pc:sldMk cId="3113355041" sldId="283"/>
            <ac:spMk id="16" creationId="{7663FEB8-A64A-C765-91B6-D555269ECFFC}"/>
          </ac:spMkLst>
        </pc:spChg>
        <pc:spChg chg="add mod">
          <ac:chgData name="한지 김" userId="17466b52f8eee65b" providerId="LiveId" clId="{0F290A20-E3FC-40F3-A27A-8A459021676D}" dt="2022-07-18T14:05:29.025" v="9052" actId="1076"/>
          <ac:spMkLst>
            <pc:docMk/>
            <pc:sldMk cId="3113355041" sldId="283"/>
            <ac:spMk id="18" creationId="{256D8891-B567-F6E8-EAAA-13EE8A7F8F03}"/>
          </ac:spMkLst>
        </pc:spChg>
        <pc:spChg chg="add mod">
          <ac:chgData name="한지 김" userId="17466b52f8eee65b" providerId="LiveId" clId="{0F290A20-E3FC-40F3-A27A-8A459021676D}" dt="2022-07-20T01:09:29.750" v="9895" actId="688"/>
          <ac:spMkLst>
            <pc:docMk/>
            <pc:sldMk cId="3113355041" sldId="283"/>
            <ac:spMk id="19" creationId="{0324C117-14E5-E982-511D-6A96C66FF4F3}"/>
          </ac:spMkLst>
        </pc:spChg>
        <pc:spChg chg="add mod">
          <ac:chgData name="한지 김" userId="17466b52f8eee65b" providerId="LiveId" clId="{0F290A20-E3FC-40F3-A27A-8A459021676D}" dt="2022-07-25T04:42:55.869" v="12559" actId="2711"/>
          <ac:spMkLst>
            <pc:docMk/>
            <pc:sldMk cId="3113355041" sldId="283"/>
            <ac:spMk id="20" creationId="{72AFE894-8586-3ECF-1A6F-5EE5396C07AA}"/>
          </ac:spMkLst>
        </pc:spChg>
        <pc:picChg chg="add mod">
          <ac:chgData name="한지 김" userId="17466b52f8eee65b" providerId="LiveId" clId="{0F290A20-E3FC-40F3-A27A-8A459021676D}" dt="2022-07-18T01:23:51.885" v="3349" actId="1076"/>
          <ac:picMkLst>
            <pc:docMk/>
            <pc:sldMk cId="3113355041" sldId="283"/>
            <ac:picMk id="3" creationId="{87744131-71C6-D82F-78F6-B3B508051B6E}"/>
          </ac:picMkLst>
        </pc:picChg>
      </pc:sldChg>
      <pc:sldChg chg="addSp delSp modSp add mod">
        <pc:chgData name="한지 김" userId="17466b52f8eee65b" providerId="LiveId" clId="{0F290A20-E3FC-40F3-A27A-8A459021676D}" dt="2022-07-18T13:03:15.484" v="8610" actId="20577"/>
        <pc:sldMkLst>
          <pc:docMk/>
          <pc:sldMk cId="1631235623" sldId="284"/>
        </pc:sldMkLst>
        <pc:spChg chg="add del mod">
          <ac:chgData name="한지 김" userId="17466b52f8eee65b" providerId="LiveId" clId="{0F290A20-E3FC-40F3-A27A-8A459021676D}" dt="2022-07-18T13:03:15.484" v="8610" actId="20577"/>
          <ac:spMkLst>
            <pc:docMk/>
            <pc:sldMk cId="1631235623" sldId="284"/>
            <ac:spMk id="7" creationId="{E2AB1D07-2F8D-20EB-8C70-0A5D2457FB0E}"/>
          </ac:spMkLst>
        </pc:spChg>
        <pc:spChg chg="mod">
          <ac:chgData name="한지 김" userId="17466b52f8eee65b" providerId="LiveId" clId="{0F290A20-E3FC-40F3-A27A-8A459021676D}" dt="2022-07-06T08:35:00.568" v="1216"/>
          <ac:spMkLst>
            <pc:docMk/>
            <pc:sldMk cId="1631235623" sldId="284"/>
            <ac:spMk id="12" creationId="{CF15DCEC-E6F1-44D9-852A-CB382745CBED}"/>
          </ac:spMkLst>
        </pc:spChg>
      </pc:sldChg>
      <pc:sldChg chg="add del">
        <pc:chgData name="한지 김" userId="17466b52f8eee65b" providerId="LiveId" clId="{0F290A20-E3FC-40F3-A27A-8A459021676D}" dt="2022-07-06T09:37:35.679" v="2388" actId="2696"/>
        <pc:sldMkLst>
          <pc:docMk/>
          <pc:sldMk cId="3365267261" sldId="285"/>
        </pc:sldMkLst>
      </pc:sldChg>
      <pc:sldChg chg="addSp delSp modSp add mod modAnim">
        <pc:chgData name="한지 김" userId="17466b52f8eee65b" providerId="LiveId" clId="{0F290A20-E3FC-40F3-A27A-8A459021676D}" dt="2022-07-18T12:56:07.810" v="8606" actId="14100"/>
        <pc:sldMkLst>
          <pc:docMk/>
          <pc:sldMk cId="2542498435" sldId="286"/>
        </pc:sldMkLst>
        <pc:spChg chg="mod">
          <ac:chgData name="한지 김" userId="17466b52f8eee65b" providerId="LiveId" clId="{0F290A20-E3FC-40F3-A27A-8A459021676D}" dt="2022-07-05T07:11:18.466" v="1144" actId="404"/>
          <ac:spMkLst>
            <pc:docMk/>
            <pc:sldMk cId="2542498435" sldId="286"/>
            <ac:spMk id="13" creationId="{28D93A07-12C7-EBA9-062A-51B4CD25EAB2}"/>
          </ac:spMkLst>
        </pc:spChg>
        <pc:spChg chg="add mod">
          <ac:chgData name="한지 김" userId="17466b52f8eee65b" providerId="LiveId" clId="{0F290A20-E3FC-40F3-A27A-8A459021676D}" dt="2022-07-05T07:12:12.301" v="1160" actId="2711"/>
          <ac:spMkLst>
            <pc:docMk/>
            <pc:sldMk cId="2542498435" sldId="286"/>
            <ac:spMk id="14" creationId="{51FBC07B-F27C-6E86-CB55-A5FD8B039C4B}"/>
          </ac:spMkLst>
        </pc:spChg>
        <pc:spChg chg="add mod">
          <ac:chgData name="한지 김" userId="17466b52f8eee65b" providerId="LiveId" clId="{0F290A20-E3FC-40F3-A27A-8A459021676D}" dt="2022-07-18T12:56:07.810" v="8606" actId="14100"/>
          <ac:spMkLst>
            <pc:docMk/>
            <pc:sldMk cId="2542498435" sldId="286"/>
            <ac:spMk id="15" creationId="{EFB1B8C7-8F15-E7F6-EC04-51AE2CFC5B5E}"/>
          </ac:spMkLst>
        </pc:spChg>
        <pc:spChg chg="del">
          <ac:chgData name="한지 김" userId="17466b52f8eee65b" providerId="LiveId" clId="{0F290A20-E3FC-40F3-A27A-8A459021676D}" dt="2022-07-05T07:00:11.850" v="762" actId="478"/>
          <ac:spMkLst>
            <pc:docMk/>
            <pc:sldMk cId="2542498435" sldId="286"/>
            <ac:spMk id="23" creationId="{F9150B0C-E6A7-F794-B0FF-41531C067EE5}"/>
          </ac:spMkLst>
        </pc:spChg>
        <pc:spChg chg="del">
          <ac:chgData name="한지 김" userId="17466b52f8eee65b" providerId="LiveId" clId="{0F290A20-E3FC-40F3-A27A-8A459021676D}" dt="2022-07-05T07:00:11.850" v="762" actId="478"/>
          <ac:spMkLst>
            <pc:docMk/>
            <pc:sldMk cId="2542498435" sldId="286"/>
            <ac:spMk id="24" creationId="{9BFE33C5-3E9D-F680-1B21-FDF4D8586BA5}"/>
          </ac:spMkLst>
        </pc:spChg>
        <pc:graphicFrameChg chg="add del modGraphic">
          <ac:chgData name="한지 김" userId="17466b52f8eee65b" providerId="LiveId" clId="{0F290A20-E3FC-40F3-A27A-8A459021676D}" dt="2022-07-05T07:00:09.605" v="761" actId="27309"/>
          <ac:graphicFrameMkLst>
            <pc:docMk/>
            <pc:sldMk cId="2542498435" sldId="286"/>
            <ac:graphicFrameMk id="3" creationId="{7899D70F-59C3-2055-A5D1-C4E4A29D3BA5}"/>
          </ac:graphicFrameMkLst>
        </pc:graphicFrameChg>
        <pc:picChg chg="add mod">
          <ac:chgData name="한지 김" userId="17466b52f8eee65b" providerId="LiveId" clId="{0F290A20-E3FC-40F3-A27A-8A459021676D}" dt="2022-07-05T07:11:27.286" v="1147" actId="1076"/>
          <ac:picMkLst>
            <pc:docMk/>
            <pc:sldMk cId="2542498435" sldId="286"/>
            <ac:picMk id="5" creationId="{13FFF878-DEF4-C407-B556-B6CD72574B58}"/>
          </ac:picMkLst>
        </pc:picChg>
        <pc:picChg chg="add mod modCrop">
          <ac:chgData name="한지 김" userId="17466b52f8eee65b" providerId="LiveId" clId="{0F290A20-E3FC-40F3-A27A-8A459021676D}" dt="2022-07-05T07:11:58.150" v="1158" actId="1076"/>
          <ac:picMkLst>
            <pc:docMk/>
            <pc:sldMk cId="2542498435" sldId="286"/>
            <ac:picMk id="8" creationId="{75088B68-7DCE-C871-4FF5-DF3F99F345BE}"/>
          </ac:picMkLst>
        </pc:picChg>
        <pc:picChg chg="add del">
          <ac:chgData name="한지 김" userId="17466b52f8eee65b" providerId="LiveId" clId="{0F290A20-E3FC-40F3-A27A-8A459021676D}" dt="2022-07-05T07:07:52.094" v="1108" actId="22"/>
          <ac:picMkLst>
            <pc:docMk/>
            <pc:sldMk cId="2542498435" sldId="286"/>
            <ac:picMk id="16" creationId="{67E019C6-C258-1BF3-2909-ABE49E5B3ACE}"/>
          </ac:picMkLst>
        </pc:picChg>
        <pc:picChg chg="add del mod">
          <ac:chgData name="한지 김" userId="17466b52f8eee65b" providerId="LiveId" clId="{0F290A20-E3FC-40F3-A27A-8A459021676D}" dt="2022-07-05T07:10:35.486" v="1134" actId="478"/>
          <ac:picMkLst>
            <pc:docMk/>
            <pc:sldMk cId="2542498435" sldId="286"/>
            <ac:picMk id="18" creationId="{6F0034DB-7F1F-AEE9-774B-DD4DA894CC85}"/>
          </ac:picMkLst>
        </pc:picChg>
        <pc:picChg chg="del">
          <ac:chgData name="한지 김" userId="17466b52f8eee65b" providerId="LiveId" clId="{0F290A20-E3FC-40F3-A27A-8A459021676D}" dt="2022-07-05T07:00:11.850" v="762" actId="478"/>
          <ac:picMkLst>
            <pc:docMk/>
            <pc:sldMk cId="2542498435" sldId="286"/>
            <ac:picMk id="19" creationId="{88CE2D8E-2DC0-A63D-04DB-CAA20887B92C}"/>
          </ac:picMkLst>
        </pc:picChg>
        <pc:picChg chg="del">
          <ac:chgData name="한지 김" userId="17466b52f8eee65b" providerId="LiveId" clId="{0F290A20-E3FC-40F3-A27A-8A459021676D}" dt="2022-07-05T07:00:11.850" v="762" actId="478"/>
          <ac:picMkLst>
            <pc:docMk/>
            <pc:sldMk cId="2542498435" sldId="286"/>
            <ac:picMk id="20" creationId="{A5005D3A-4A25-386E-45DD-F3F0C224C943}"/>
          </ac:picMkLst>
        </pc:picChg>
        <pc:picChg chg="del">
          <ac:chgData name="한지 김" userId="17466b52f8eee65b" providerId="LiveId" clId="{0F290A20-E3FC-40F3-A27A-8A459021676D}" dt="2022-07-05T07:00:11.850" v="762" actId="478"/>
          <ac:picMkLst>
            <pc:docMk/>
            <pc:sldMk cId="2542498435" sldId="286"/>
            <ac:picMk id="22" creationId="{1EA70007-EB4B-6E43-E346-0E908B153B2C}"/>
          </ac:picMkLst>
        </pc:picChg>
        <pc:picChg chg="add mod">
          <ac:chgData name="한지 김" userId="17466b52f8eee65b" providerId="LiveId" clId="{0F290A20-E3FC-40F3-A27A-8A459021676D}" dt="2022-07-05T07:11:52.398" v="1155" actId="1076"/>
          <ac:picMkLst>
            <pc:docMk/>
            <pc:sldMk cId="2542498435" sldId="286"/>
            <ac:picMk id="25" creationId="{D853C646-E816-AD80-B077-C7225120A1B9}"/>
          </ac:picMkLst>
        </pc:picChg>
      </pc:sldChg>
      <pc:sldChg chg="addSp delSp modSp add mod">
        <pc:chgData name="한지 김" userId="17466b52f8eee65b" providerId="LiveId" clId="{0F290A20-E3FC-40F3-A27A-8A459021676D}" dt="2022-07-06T08:31:32.941" v="1201" actId="1076"/>
        <pc:sldMkLst>
          <pc:docMk/>
          <pc:sldMk cId="3998461936" sldId="287"/>
        </pc:sldMkLst>
        <pc:spChg chg="add del">
          <ac:chgData name="한지 김" userId="17466b52f8eee65b" providerId="LiveId" clId="{0F290A20-E3FC-40F3-A27A-8A459021676D}" dt="2022-07-06T08:26:39.389" v="1179" actId="478"/>
          <ac:spMkLst>
            <pc:docMk/>
            <pc:sldMk cId="3998461936" sldId="287"/>
            <ac:spMk id="2" creationId="{A2A3C367-1D1D-7CE2-12E0-CDBEBC0B92B3}"/>
          </ac:spMkLst>
        </pc:spChg>
        <pc:spChg chg="del">
          <ac:chgData name="한지 김" userId="17466b52f8eee65b" providerId="LiveId" clId="{0F290A20-E3FC-40F3-A27A-8A459021676D}" dt="2022-07-06T08:26:36.324" v="1177" actId="478"/>
          <ac:spMkLst>
            <pc:docMk/>
            <pc:sldMk cId="3998461936" sldId="287"/>
            <ac:spMk id="14" creationId="{51FBC07B-F27C-6E86-CB55-A5FD8B039C4B}"/>
          </ac:spMkLst>
        </pc:spChg>
        <pc:grpChg chg="add mod">
          <ac:chgData name="한지 김" userId="17466b52f8eee65b" providerId="LiveId" clId="{0F290A20-E3FC-40F3-A27A-8A459021676D}" dt="2022-07-06T08:31:30.693" v="1200" actId="1076"/>
          <ac:grpSpMkLst>
            <pc:docMk/>
            <pc:sldMk cId="3998461936" sldId="287"/>
            <ac:grpSpMk id="16" creationId="{ED788F65-83A3-6A61-3B9E-70B198A4C558}"/>
          </ac:grpSpMkLst>
        </pc:grpChg>
        <pc:picChg chg="add mod">
          <ac:chgData name="한지 김" userId="17466b52f8eee65b" providerId="LiveId" clId="{0F290A20-E3FC-40F3-A27A-8A459021676D}" dt="2022-07-06T08:30:27.396" v="1194" actId="1036"/>
          <ac:picMkLst>
            <pc:docMk/>
            <pc:sldMk cId="3998461936" sldId="287"/>
            <ac:picMk id="4" creationId="{91336148-5953-0B16-61A2-B7C82BF59164}"/>
          </ac:picMkLst>
        </pc:picChg>
        <pc:picChg chg="del">
          <ac:chgData name="한지 김" userId="17466b52f8eee65b" providerId="LiveId" clId="{0F290A20-E3FC-40F3-A27A-8A459021676D}" dt="2022-07-06T08:26:36.324" v="1177" actId="478"/>
          <ac:picMkLst>
            <pc:docMk/>
            <pc:sldMk cId="3998461936" sldId="287"/>
            <ac:picMk id="8" creationId="{75088B68-7DCE-C871-4FF5-DF3F99F345BE}"/>
          </ac:picMkLst>
        </pc:picChg>
        <pc:picChg chg="add mod">
          <ac:chgData name="한지 김" userId="17466b52f8eee65b" providerId="LiveId" clId="{0F290A20-E3FC-40F3-A27A-8A459021676D}" dt="2022-07-06T08:29:41.036" v="1188" actId="1035"/>
          <ac:picMkLst>
            <pc:docMk/>
            <pc:sldMk cId="3998461936" sldId="287"/>
            <ac:picMk id="15" creationId="{13373478-6891-E5F0-8D47-868F076D8DB1}"/>
          </ac:picMkLst>
        </pc:picChg>
        <pc:picChg chg="add mod">
          <ac:chgData name="한지 김" userId="17466b52f8eee65b" providerId="LiveId" clId="{0F290A20-E3FC-40F3-A27A-8A459021676D}" dt="2022-07-06T08:31:30.693" v="1200" actId="1076"/>
          <ac:picMkLst>
            <pc:docMk/>
            <pc:sldMk cId="3998461936" sldId="287"/>
            <ac:picMk id="18" creationId="{7EF939D7-1099-1493-3018-B5A170B7A61B}"/>
          </ac:picMkLst>
        </pc:picChg>
        <pc:picChg chg="add mod modCrop">
          <ac:chgData name="한지 김" userId="17466b52f8eee65b" providerId="LiveId" clId="{0F290A20-E3FC-40F3-A27A-8A459021676D}" dt="2022-07-06T08:31:32.941" v="1201" actId="1076"/>
          <ac:picMkLst>
            <pc:docMk/>
            <pc:sldMk cId="3998461936" sldId="287"/>
            <ac:picMk id="20" creationId="{73687171-BAA0-701D-F47F-9974F4242CF6}"/>
          </ac:picMkLst>
        </pc:picChg>
        <pc:picChg chg="del">
          <ac:chgData name="한지 김" userId="17466b52f8eee65b" providerId="LiveId" clId="{0F290A20-E3FC-40F3-A27A-8A459021676D}" dt="2022-07-06T08:26:36.324" v="1177" actId="478"/>
          <ac:picMkLst>
            <pc:docMk/>
            <pc:sldMk cId="3998461936" sldId="287"/>
            <ac:picMk id="25" creationId="{D853C646-E816-AD80-B077-C7225120A1B9}"/>
          </ac:picMkLst>
        </pc:picChg>
      </pc:sldChg>
      <pc:sldChg chg="addSp delSp modSp add mod">
        <pc:chgData name="한지 김" userId="17466b52f8eee65b" providerId="LiveId" clId="{0F290A20-E3FC-40F3-A27A-8A459021676D}" dt="2022-07-18T13:06:12.818" v="8612" actId="404"/>
        <pc:sldMkLst>
          <pc:docMk/>
          <pc:sldMk cId="2319738198" sldId="288"/>
        </pc:sldMkLst>
        <pc:spChg chg="del">
          <ac:chgData name="한지 김" userId="17466b52f8eee65b" providerId="LiveId" clId="{0F290A20-E3FC-40F3-A27A-8A459021676D}" dt="2022-07-06T09:26:53.088" v="2244" actId="478"/>
          <ac:spMkLst>
            <pc:docMk/>
            <pc:sldMk cId="2319738198" sldId="288"/>
            <ac:spMk id="7" creationId="{E2AB1D07-2F8D-20EB-8C70-0A5D2457FB0E}"/>
          </ac:spMkLst>
        </pc:spChg>
        <pc:spChg chg="add del mod">
          <ac:chgData name="한지 김" userId="17466b52f8eee65b" providerId="LiveId" clId="{0F290A20-E3FC-40F3-A27A-8A459021676D}" dt="2022-07-06T09:27:16.634" v="2254" actId="22"/>
          <ac:spMkLst>
            <pc:docMk/>
            <pc:sldMk cId="2319738198" sldId="288"/>
            <ac:spMk id="13" creationId="{6BF7A6CB-58B4-224C-AC6C-B0787AE956C5}"/>
          </ac:spMkLst>
        </pc:spChg>
        <pc:spChg chg="add del mod">
          <ac:chgData name="한지 김" userId="17466b52f8eee65b" providerId="LiveId" clId="{0F290A20-E3FC-40F3-A27A-8A459021676D}" dt="2022-07-06T09:27:15.017" v="2252"/>
          <ac:spMkLst>
            <pc:docMk/>
            <pc:sldMk cId="2319738198" sldId="288"/>
            <ac:spMk id="14" creationId="{A7EECE7C-2D05-6C15-F96A-0049D23B2F87}"/>
          </ac:spMkLst>
        </pc:spChg>
        <pc:spChg chg="add mod">
          <ac:chgData name="한지 김" userId="17466b52f8eee65b" providerId="LiveId" clId="{0F290A20-E3FC-40F3-A27A-8A459021676D}" dt="2022-07-06T09:36:35.955" v="2363" actId="20577"/>
          <ac:spMkLst>
            <pc:docMk/>
            <pc:sldMk cId="2319738198" sldId="288"/>
            <ac:spMk id="15" creationId="{5DF45AD2-E2DB-EFBB-046C-20AB0D9BE350}"/>
          </ac:spMkLst>
        </pc:spChg>
        <pc:spChg chg="add mod">
          <ac:chgData name="한지 김" userId="17466b52f8eee65b" providerId="LiveId" clId="{0F290A20-E3FC-40F3-A27A-8A459021676D}" dt="2022-07-06T09:36:19.305" v="2329" actId="14100"/>
          <ac:spMkLst>
            <pc:docMk/>
            <pc:sldMk cId="2319738198" sldId="288"/>
            <ac:spMk id="17" creationId="{29F82ED2-1A18-40C4-AC86-646B48BF8CE3}"/>
          </ac:spMkLst>
        </pc:spChg>
        <pc:spChg chg="add mod">
          <ac:chgData name="한지 김" userId="17466b52f8eee65b" providerId="LiveId" clId="{0F290A20-E3FC-40F3-A27A-8A459021676D}" dt="2022-07-18T13:06:12.818" v="8612" actId="404"/>
          <ac:spMkLst>
            <pc:docMk/>
            <pc:sldMk cId="2319738198" sldId="288"/>
            <ac:spMk id="23" creationId="{FC4A333D-2901-C62F-4AF6-AF5F08AB70B7}"/>
          </ac:spMkLst>
        </pc:spChg>
        <pc:spChg chg="add mod">
          <ac:chgData name="한지 김" userId="17466b52f8eee65b" providerId="LiveId" clId="{0F290A20-E3FC-40F3-A27A-8A459021676D}" dt="2022-07-18T13:06:12.818" v="8612" actId="404"/>
          <ac:spMkLst>
            <pc:docMk/>
            <pc:sldMk cId="2319738198" sldId="288"/>
            <ac:spMk id="24" creationId="{F349D52B-967F-5D0E-ACDA-E0D4143A1BDD}"/>
          </ac:spMkLst>
        </pc:spChg>
        <pc:grpChg chg="add mod">
          <ac:chgData name="한지 김" userId="17466b52f8eee65b" providerId="LiveId" clId="{0F290A20-E3FC-40F3-A27A-8A459021676D}" dt="2022-07-06T09:37:12.258" v="2387" actId="1035"/>
          <ac:grpSpMkLst>
            <pc:docMk/>
            <pc:sldMk cId="2319738198" sldId="288"/>
            <ac:grpSpMk id="25" creationId="{E88B8E87-5036-D9CF-5DBE-09D374B2A11E}"/>
          </ac:grpSpMkLst>
        </pc:grpChg>
        <pc:picChg chg="add mod modCrop">
          <ac:chgData name="한지 김" userId="17466b52f8eee65b" providerId="LiveId" clId="{0F290A20-E3FC-40F3-A27A-8A459021676D}" dt="2022-07-06T09:36:19.305" v="2329" actId="14100"/>
          <ac:picMkLst>
            <pc:docMk/>
            <pc:sldMk cId="2319738198" sldId="288"/>
            <ac:picMk id="3" creationId="{703D76AA-C3FA-2F6F-CF9A-F3DA907C2785}"/>
          </ac:picMkLst>
        </pc:picChg>
        <pc:picChg chg="add mod modCrop">
          <ac:chgData name="한지 김" userId="17466b52f8eee65b" providerId="LiveId" clId="{0F290A20-E3FC-40F3-A27A-8A459021676D}" dt="2022-07-06T09:36:24.978" v="2331" actId="1076"/>
          <ac:picMkLst>
            <pc:docMk/>
            <pc:sldMk cId="2319738198" sldId="288"/>
            <ac:picMk id="8" creationId="{80CAEDCC-8FA4-89A2-964B-1E4900D62C4F}"/>
          </ac:picMkLst>
        </pc:picChg>
        <pc:picChg chg="add mod modCrop">
          <ac:chgData name="한지 김" userId="17466b52f8eee65b" providerId="LiveId" clId="{0F290A20-E3FC-40F3-A27A-8A459021676D}" dt="2022-07-06T09:36:19.305" v="2329" actId="14100"/>
          <ac:picMkLst>
            <pc:docMk/>
            <pc:sldMk cId="2319738198" sldId="288"/>
            <ac:picMk id="16" creationId="{1DF68A75-9D6D-90E2-13A7-9A49165989C2}"/>
          </ac:picMkLst>
        </pc:picChg>
        <pc:picChg chg="add mod">
          <ac:chgData name="한지 김" userId="17466b52f8eee65b" providerId="LiveId" clId="{0F290A20-E3FC-40F3-A27A-8A459021676D}" dt="2022-07-06T09:36:14.490" v="2328" actId="1076"/>
          <ac:picMkLst>
            <pc:docMk/>
            <pc:sldMk cId="2319738198" sldId="288"/>
            <ac:picMk id="19" creationId="{9904B54E-B5B6-FD9D-6169-53FC7D86BB4A}"/>
          </ac:picMkLst>
        </pc:picChg>
        <pc:picChg chg="add mod">
          <ac:chgData name="한지 김" userId="17466b52f8eee65b" providerId="LiveId" clId="{0F290A20-E3FC-40F3-A27A-8A459021676D}" dt="2022-07-06T09:36:23.754" v="2330" actId="1076"/>
          <ac:picMkLst>
            <pc:docMk/>
            <pc:sldMk cId="2319738198" sldId="288"/>
            <ac:picMk id="21" creationId="{274BD701-883A-5EEF-2779-F41F1259F1C1}"/>
          </ac:picMkLst>
        </pc:picChg>
      </pc:sldChg>
      <pc:sldChg chg="addSp modSp add mod">
        <pc:chgData name="한지 김" userId="17466b52f8eee65b" providerId="LiveId" clId="{0F290A20-E3FC-40F3-A27A-8A459021676D}" dt="2022-07-18T13:13:44.170" v="8763" actId="1076"/>
        <pc:sldMkLst>
          <pc:docMk/>
          <pc:sldMk cId="2145362237" sldId="289"/>
        </pc:sldMkLst>
        <pc:spChg chg="mod">
          <ac:chgData name="한지 김" userId="17466b52f8eee65b" providerId="LiveId" clId="{0F290A20-E3FC-40F3-A27A-8A459021676D}" dt="2022-07-18T13:13:19.137" v="8757" actId="20577"/>
          <ac:spMkLst>
            <pc:docMk/>
            <pc:sldMk cId="2145362237" sldId="289"/>
            <ac:spMk id="7" creationId="{549CB235-01A9-A2BE-398A-63989CB3A431}"/>
          </ac:spMkLst>
        </pc:spChg>
        <pc:spChg chg="mod">
          <ac:chgData name="한지 김" userId="17466b52f8eee65b" providerId="LiveId" clId="{0F290A20-E3FC-40F3-A27A-8A459021676D}" dt="2022-07-11T07:24:54.331" v="2665"/>
          <ac:spMkLst>
            <pc:docMk/>
            <pc:sldMk cId="2145362237" sldId="289"/>
            <ac:spMk id="12" creationId="{CF15DCEC-E6F1-44D9-852A-CB382745CBED}"/>
          </ac:spMkLst>
        </pc:spChg>
        <pc:grpChg chg="add mod">
          <ac:chgData name="한지 김" userId="17466b52f8eee65b" providerId="LiveId" clId="{0F290A20-E3FC-40F3-A27A-8A459021676D}" dt="2022-07-18T13:13:44.170" v="8763" actId="1076"/>
          <ac:grpSpMkLst>
            <pc:docMk/>
            <pc:sldMk cId="2145362237" sldId="289"/>
            <ac:grpSpMk id="13" creationId="{10BD7923-90AA-E4B4-52D9-2EEEAB43082A}"/>
          </ac:grpSpMkLst>
        </pc:grpChg>
        <pc:picChg chg="add mod">
          <ac:chgData name="한지 김" userId="17466b52f8eee65b" providerId="LiveId" clId="{0F290A20-E3FC-40F3-A27A-8A459021676D}" dt="2022-07-18T13:13:41.339" v="8762" actId="1076"/>
          <ac:picMkLst>
            <pc:docMk/>
            <pc:sldMk cId="2145362237" sldId="289"/>
            <ac:picMk id="3" creationId="{3EB19F03-C4B0-8092-8F7B-70FF049D9B27}"/>
          </ac:picMkLst>
        </pc:picChg>
        <pc:picChg chg="add mod">
          <ac:chgData name="한지 김" userId="17466b52f8eee65b" providerId="LiveId" clId="{0F290A20-E3FC-40F3-A27A-8A459021676D}" dt="2022-07-18T13:13:39.572" v="8761" actId="1076"/>
          <ac:picMkLst>
            <pc:docMk/>
            <pc:sldMk cId="2145362237" sldId="289"/>
            <ac:picMk id="5" creationId="{96EDD57A-EBD4-3E03-33D3-E044C6106D4C}"/>
          </ac:picMkLst>
        </pc:picChg>
        <pc:picChg chg="mod">
          <ac:chgData name="한지 김" userId="17466b52f8eee65b" providerId="LiveId" clId="{0F290A20-E3FC-40F3-A27A-8A459021676D}" dt="2022-07-18T13:13:27.550" v="8758"/>
          <ac:picMkLst>
            <pc:docMk/>
            <pc:sldMk cId="2145362237" sldId="289"/>
            <ac:picMk id="14" creationId="{36F9AF7D-EE79-2E20-9255-FEEC5D7D2EE5}"/>
          </ac:picMkLst>
        </pc:picChg>
        <pc:picChg chg="mod">
          <ac:chgData name="한지 김" userId="17466b52f8eee65b" providerId="LiveId" clId="{0F290A20-E3FC-40F3-A27A-8A459021676D}" dt="2022-07-18T13:13:27.550" v="8758"/>
          <ac:picMkLst>
            <pc:docMk/>
            <pc:sldMk cId="2145362237" sldId="289"/>
            <ac:picMk id="15" creationId="{6B829DB1-6BF0-2F5F-EED7-B0CF0921A958}"/>
          </ac:picMkLst>
        </pc:picChg>
      </pc:sldChg>
      <pc:sldChg chg="addSp delSp modSp add mod">
        <pc:chgData name="한지 김" userId="17466b52f8eee65b" providerId="LiveId" clId="{0F290A20-E3FC-40F3-A27A-8A459021676D}" dt="2022-07-18T13:45:19.677" v="8969" actId="20577"/>
        <pc:sldMkLst>
          <pc:docMk/>
          <pc:sldMk cId="1773084907" sldId="290"/>
        </pc:sldMkLst>
        <pc:spChg chg="mod">
          <ac:chgData name="한지 김" userId="17466b52f8eee65b" providerId="LiveId" clId="{0F290A20-E3FC-40F3-A27A-8A459021676D}" dt="2022-07-11T07:28:03.347" v="2667"/>
          <ac:spMkLst>
            <pc:docMk/>
            <pc:sldMk cId="1773084907" sldId="290"/>
            <ac:spMk id="12" creationId="{CF15DCEC-E6F1-44D9-852A-CB382745CBED}"/>
          </ac:spMkLst>
        </pc:spChg>
        <pc:spChg chg="add mod">
          <ac:chgData name="한지 김" userId="17466b52f8eee65b" providerId="LiveId" clId="{0F290A20-E3FC-40F3-A27A-8A459021676D}" dt="2022-07-18T13:24:52.957" v="8918" actId="20577"/>
          <ac:spMkLst>
            <pc:docMk/>
            <pc:sldMk cId="1773084907" sldId="290"/>
            <ac:spMk id="13" creationId="{5E9E09CD-2F5D-5C23-DA30-6349CC546A60}"/>
          </ac:spMkLst>
        </pc:spChg>
        <pc:spChg chg="add mod">
          <ac:chgData name="한지 김" userId="17466b52f8eee65b" providerId="LiveId" clId="{0F290A20-E3FC-40F3-A27A-8A459021676D}" dt="2022-07-18T13:31:51.783" v="8932" actId="1076"/>
          <ac:spMkLst>
            <pc:docMk/>
            <pc:sldMk cId="1773084907" sldId="290"/>
            <ac:spMk id="14" creationId="{A5E25EFC-8F8A-6D38-2878-8B30EC9D552D}"/>
          </ac:spMkLst>
        </pc:spChg>
        <pc:spChg chg="add del mod">
          <ac:chgData name="한지 김" userId="17466b52f8eee65b" providerId="LiveId" clId="{0F290A20-E3FC-40F3-A27A-8A459021676D}" dt="2022-07-18T13:45:19.677" v="8969" actId="20577"/>
          <ac:spMkLst>
            <pc:docMk/>
            <pc:sldMk cId="1773084907" sldId="290"/>
            <ac:spMk id="16" creationId="{3C42F561-0DEF-7D95-1A4A-272CC2FF917F}"/>
          </ac:spMkLst>
        </pc:spChg>
        <pc:spChg chg="add del mod">
          <ac:chgData name="한지 김" userId="17466b52f8eee65b" providerId="LiveId" clId="{0F290A20-E3FC-40F3-A27A-8A459021676D}" dt="2022-07-18T13:31:32.238" v="8929" actId="478"/>
          <ac:spMkLst>
            <pc:docMk/>
            <pc:sldMk cId="1773084907" sldId="290"/>
            <ac:spMk id="19" creationId="{CDA6C4E3-479C-A2CA-CBAD-64111091B84B}"/>
          </ac:spMkLst>
        </pc:spChg>
        <pc:spChg chg="add del mod">
          <ac:chgData name="한지 김" userId="17466b52f8eee65b" providerId="LiveId" clId="{0F290A20-E3FC-40F3-A27A-8A459021676D}" dt="2022-07-18T13:31:35.542" v="8930" actId="478"/>
          <ac:spMkLst>
            <pc:docMk/>
            <pc:sldMk cId="1773084907" sldId="290"/>
            <ac:spMk id="20" creationId="{B8990655-4AFD-C52B-BD64-0C54357B1977}"/>
          </ac:spMkLst>
        </pc:spChg>
        <pc:picChg chg="add del mod">
          <ac:chgData name="한지 김" userId="17466b52f8eee65b" providerId="LiveId" clId="{0F290A20-E3FC-40F3-A27A-8A459021676D}" dt="2022-07-11T07:28:42.378" v="2672" actId="478"/>
          <ac:picMkLst>
            <pc:docMk/>
            <pc:sldMk cId="1773084907" sldId="290"/>
            <ac:picMk id="3" creationId="{CCD79B6C-0537-4DDD-CF15-480FF691DF98}"/>
          </ac:picMkLst>
        </pc:picChg>
        <pc:picChg chg="add mod">
          <ac:chgData name="한지 김" userId="17466b52f8eee65b" providerId="LiveId" clId="{0F290A20-E3FC-40F3-A27A-8A459021676D}" dt="2022-07-18T13:24:56.789" v="8919" actId="1076"/>
          <ac:picMkLst>
            <pc:docMk/>
            <pc:sldMk cId="1773084907" sldId="290"/>
            <ac:picMk id="5" creationId="{C57723AE-369F-CDEE-D3F5-D87245CF0F6B}"/>
          </ac:picMkLst>
        </pc:picChg>
        <pc:picChg chg="add mod">
          <ac:chgData name="한지 김" userId="17466b52f8eee65b" providerId="LiveId" clId="{0F290A20-E3FC-40F3-A27A-8A459021676D}" dt="2022-07-18T13:31:51.783" v="8932" actId="1076"/>
          <ac:picMkLst>
            <pc:docMk/>
            <pc:sldMk cId="1773084907" sldId="290"/>
            <ac:picMk id="15" creationId="{85ECD819-8DC1-BE7E-79C0-55698EF1281C}"/>
          </ac:picMkLst>
        </pc:picChg>
        <pc:picChg chg="add del mod">
          <ac:chgData name="한지 김" userId="17466b52f8eee65b" providerId="LiveId" clId="{0F290A20-E3FC-40F3-A27A-8A459021676D}" dt="2022-07-18T13:31:35.542" v="8930" actId="478"/>
          <ac:picMkLst>
            <pc:docMk/>
            <pc:sldMk cId="1773084907" sldId="290"/>
            <ac:picMk id="18" creationId="{79E4E15C-ABD5-5F1A-D557-959CA223BCCA}"/>
          </ac:picMkLst>
        </pc:picChg>
        <pc:picChg chg="add mod">
          <ac:chgData name="한지 김" userId="17466b52f8eee65b" providerId="LiveId" clId="{0F290A20-E3FC-40F3-A27A-8A459021676D}" dt="2022-07-18T13:31:56.189" v="8935" actId="1076"/>
          <ac:picMkLst>
            <pc:docMk/>
            <pc:sldMk cId="1773084907" sldId="290"/>
            <ac:picMk id="22" creationId="{8B466352-3FC4-092F-7E19-91A33ED14BEF}"/>
          </ac:picMkLst>
        </pc:picChg>
        <pc:picChg chg="add mod">
          <ac:chgData name="한지 김" userId="17466b52f8eee65b" providerId="LiveId" clId="{0F290A20-E3FC-40F3-A27A-8A459021676D}" dt="2022-07-18T13:31:54.565" v="8934" actId="1076"/>
          <ac:picMkLst>
            <pc:docMk/>
            <pc:sldMk cId="1773084907" sldId="290"/>
            <ac:picMk id="24" creationId="{81C8DED3-1C9D-1B92-02EF-19DF5EA57ED1}"/>
          </ac:picMkLst>
        </pc:picChg>
      </pc:sldChg>
      <pc:sldChg chg="addSp delSp modSp add mod">
        <pc:chgData name="한지 김" userId="17466b52f8eee65b" providerId="LiveId" clId="{0F290A20-E3FC-40F3-A27A-8A459021676D}" dt="2022-07-18T13:58:17.983" v="9014" actId="1076"/>
        <pc:sldMkLst>
          <pc:docMk/>
          <pc:sldMk cId="1580177708" sldId="291"/>
        </pc:sldMkLst>
        <pc:spChg chg="mod">
          <ac:chgData name="한지 김" userId="17466b52f8eee65b" providerId="LiveId" clId="{0F290A20-E3FC-40F3-A27A-8A459021676D}" dt="2022-07-18T13:54:00.153" v="8986" actId="20577"/>
          <ac:spMkLst>
            <pc:docMk/>
            <pc:sldMk cId="1580177708" sldId="291"/>
            <ac:spMk id="13" creationId="{5E9E09CD-2F5D-5C23-DA30-6349CC546A60}"/>
          </ac:spMkLst>
        </pc:spChg>
        <pc:spChg chg="del">
          <ac:chgData name="한지 김" userId="17466b52f8eee65b" providerId="LiveId" clId="{0F290A20-E3FC-40F3-A27A-8A459021676D}" dt="2022-07-11T07:38:25.193" v="2735" actId="478"/>
          <ac:spMkLst>
            <pc:docMk/>
            <pc:sldMk cId="1580177708" sldId="291"/>
            <ac:spMk id="14" creationId="{A5E25EFC-8F8A-6D38-2878-8B30EC9D552D}"/>
          </ac:spMkLst>
        </pc:spChg>
        <pc:spChg chg="del">
          <ac:chgData name="한지 김" userId="17466b52f8eee65b" providerId="LiveId" clId="{0F290A20-E3FC-40F3-A27A-8A459021676D}" dt="2022-07-11T07:38:25.193" v="2735" actId="478"/>
          <ac:spMkLst>
            <pc:docMk/>
            <pc:sldMk cId="1580177708" sldId="291"/>
            <ac:spMk id="16" creationId="{3C42F561-0DEF-7D95-1A4A-272CC2FF917F}"/>
          </ac:spMkLst>
        </pc:spChg>
        <pc:spChg chg="add mod">
          <ac:chgData name="한지 김" userId="17466b52f8eee65b" providerId="LiveId" clId="{0F290A20-E3FC-40F3-A27A-8A459021676D}" dt="2022-07-18T13:56:22.213" v="9011" actId="14100"/>
          <ac:spMkLst>
            <pc:docMk/>
            <pc:sldMk cId="1580177708" sldId="291"/>
            <ac:spMk id="17" creationId="{98CD6645-66C4-E479-A9CD-990364478FE2}"/>
          </ac:spMkLst>
        </pc:spChg>
        <pc:spChg chg="del">
          <ac:chgData name="한지 김" userId="17466b52f8eee65b" providerId="LiveId" clId="{0F290A20-E3FC-40F3-A27A-8A459021676D}" dt="2022-07-11T07:38:25.193" v="2735" actId="478"/>
          <ac:spMkLst>
            <pc:docMk/>
            <pc:sldMk cId="1580177708" sldId="291"/>
            <ac:spMk id="19" creationId="{CDA6C4E3-479C-A2CA-CBAD-64111091B84B}"/>
          </ac:spMkLst>
        </pc:spChg>
        <pc:spChg chg="del">
          <ac:chgData name="한지 김" userId="17466b52f8eee65b" providerId="LiveId" clId="{0F290A20-E3FC-40F3-A27A-8A459021676D}" dt="2022-07-11T07:38:25.193" v="2735" actId="478"/>
          <ac:spMkLst>
            <pc:docMk/>
            <pc:sldMk cId="1580177708" sldId="291"/>
            <ac:spMk id="20" creationId="{B8990655-4AFD-C52B-BD64-0C54357B1977}"/>
          </ac:spMkLst>
        </pc:spChg>
        <pc:spChg chg="add del mod">
          <ac:chgData name="한지 김" userId="17466b52f8eee65b" providerId="LiveId" clId="{0F290A20-E3FC-40F3-A27A-8A459021676D}" dt="2022-07-18T13:55:52.360" v="8993" actId="478"/>
          <ac:spMkLst>
            <pc:docMk/>
            <pc:sldMk cId="1580177708" sldId="291"/>
            <ac:spMk id="25" creationId="{62C273F1-F9B5-19F9-9662-63C9D52DB13C}"/>
          </ac:spMkLst>
        </pc:spChg>
        <pc:spChg chg="add del mod">
          <ac:chgData name="한지 김" userId="17466b52f8eee65b" providerId="LiveId" clId="{0F290A20-E3FC-40F3-A27A-8A459021676D}" dt="2022-07-18T13:55:52.360" v="8993" actId="478"/>
          <ac:spMkLst>
            <pc:docMk/>
            <pc:sldMk cId="1580177708" sldId="291"/>
            <ac:spMk id="29" creationId="{87D8FE8D-FEC5-9950-06FD-3AE99BE1E75E}"/>
          </ac:spMkLst>
        </pc:spChg>
        <pc:picChg chg="add del mod">
          <ac:chgData name="한지 김" userId="17466b52f8eee65b" providerId="LiveId" clId="{0F290A20-E3FC-40F3-A27A-8A459021676D}" dt="2022-07-11T07:52:31.358" v="2792" actId="478"/>
          <ac:picMkLst>
            <pc:docMk/>
            <pc:sldMk cId="1580177708" sldId="291"/>
            <ac:picMk id="3" creationId="{C82B4898-146D-0198-C2B1-D6C59A5E20E0}"/>
          </ac:picMkLst>
        </pc:picChg>
        <pc:picChg chg="del">
          <ac:chgData name="한지 김" userId="17466b52f8eee65b" providerId="LiveId" clId="{0F290A20-E3FC-40F3-A27A-8A459021676D}" dt="2022-07-11T07:38:25.193" v="2735" actId="478"/>
          <ac:picMkLst>
            <pc:docMk/>
            <pc:sldMk cId="1580177708" sldId="291"/>
            <ac:picMk id="5" creationId="{C57723AE-369F-CDEE-D3F5-D87245CF0F6B}"/>
          </ac:picMkLst>
        </pc:picChg>
        <pc:picChg chg="add mod">
          <ac:chgData name="한지 김" userId="17466b52f8eee65b" providerId="LiveId" clId="{0F290A20-E3FC-40F3-A27A-8A459021676D}" dt="2022-07-11T07:42:24.232" v="2784" actId="1076"/>
          <ac:picMkLst>
            <pc:docMk/>
            <pc:sldMk cId="1580177708" sldId="291"/>
            <ac:picMk id="8" creationId="{FC47E3B4-87F0-0BD1-195E-BE497B5212AB}"/>
          </ac:picMkLst>
        </pc:picChg>
        <pc:picChg chg="del">
          <ac:chgData name="한지 김" userId="17466b52f8eee65b" providerId="LiveId" clId="{0F290A20-E3FC-40F3-A27A-8A459021676D}" dt="2022-07-11T07:38:25.193" v="2735" actId="478"/>
          <ac:picMkLst>
            <pc:docMk/>
            <pc:sldMk cId="1580177708" sldId="291"/>
            <ac:picMk id="15" creationId="{85ECD819-8DC1-BE7E-79C0-55698EF1281C}"/>
          </ac:picMkLst>
        </pc:picChg>
        <pc:picChg chg="del">
          <ac:chgData name="한지 김" userId="17466b52f8eee65b" providerId="LiveId" clId="{0F290A20-E3FC-40F3-A27A-8A459021676D}" dt="2022-07-11T07:38:25.193" v="2735" actId="478"/>
          <ac:picMkLst>
            <pc:docMk/>
            <pc:sldMk cId="1580177708" sldId="291"/>
            <ac:picMk id="18" creationId="{79E4E15C-ABD5-5F1A-D557-959CA223BCCA}"/>
          </ac:picMkLst>
        </pc:picChg>
        <pc:picChg chg="add mod">
          <ac:chgData name="한지 김" userId="17466b52f8eee65b" providerId="LiveId" clId="{0F290A20-E3FC-40F3-A27A-8A459021676D}" dt="2022-07-18T13:58:17.983" v="9014" actId="1076"/>
          <ac:picMkLst>
            <pc:docMk/>
            <pc:sldMk cId="1580177708" sldId="291"/>
            <ac:picMk id="21" creationId="{88596E72-3B99-178C-F345-E272CD666836}"/>
          </ac:picMkLst>
        </pc:picChg>
        <pc:picChg chg="add mod">
          <ac:chgData name="한지 김" userId="17466b52f8eee65b" providerId="LiveId" clId="{0F290A20-E3FC-40F3-A27A-8A459021676D}" dt="2022-07-18T13:45:37.259" v="8971" actId="1076"/>
          <ac:picMkLst>
            <pc:docMk/>
            <pc:sldMk cId="1580177708" sldId="291"/>
            <ac:picMk id="23" creationId="{96CFB23D-388B-B59D-AAD5-4C448B5A4476}"/>
          </ac:picMkLst>
        </pc:picChg>
        <pc:picChg chg="add del mod">
          <ac:chgData name="한지 김" userId="17466b52f8eee65b" providerId="LiveId" clId="{0F290A20-E3FC-40F3-A27A-8A459021676D}" dt="2022-07-18T13:55:52.360" v="8993" actId="478"/>
          <ac:picMkLst>
            <pc:docMk/>
            <pc:sldMk cId="1580177708" sldId="291"/>
            <ac:picMk id="27" creationId="{2AEEA77C-141B-9AB8-4DBC-FAEB271340F0}"/>
          </ac:picMkLst>
        </pc:picChg>
        <pc:picChg chg="add del mod">
          <ac:chgData name="한지 김" userId="17466b52f8eee65b" providerId="LiveId" clId="{0F290A20-E3FC-40F3-A27A-8A459021676D}" dt="2022-07-18T13:55:52.360" v="8993" actId="478"/>
          <ac:picMkLst>
            <pc:docMk/>
            <pc:sldMk cId="1580177708" sldId="291"/>
            <ac:picMk id="28" creationId="{653D7D63-4A42-1D02-51F4-46F7874A1F17}"/>
          </ac:picMkLst>
        </pc:picChg>
      </pc:sldChg>
      <pc:sldChg chg="delSp modSp add del mod modShow">
        <pc:chgData name="한지 김" userId="17466b52f8eee65b" providerId="LiveId" clId="{0F290A20-E3FC-40F3-A27A-8A459021676D}" dt="2022-07-25T04:23:47.807" v="11203" actId="2696"/>
        <pc:sldMkLst>
          <pc:docMk/>
          <pc:sldMk cId="1879085465" sldId="292"/>
        </pc:sldMkLst>
        <pc:spChg chg="mod">
          <ac:chgData name="한지 김" userId="17466b52f8eee65b" providerId="LiveId" clId="{0F290A20-E3FC-40F3-A27A-8A459021676D}" dt="2022-07-11T07:56:40.782" v="2824" actId="20577"/>
          <ac:spMkLst>
            <pc:docMk/>
            <pc:sldMk cId="1879085465" sldId="292"/>
            <ac:spMk id="13" creationId="{5E9E09CD-2F5D-5C23-DA30-6349CC546A60}"/>
          </ac:spMkLst>
        </pc:spChg>
        <pc:spChg chg="del">
          <ac:chgData name="한지 김" userId="17466b52f8eee65b" providerId="LiveId" clId="{0F290A20-E3FC-40F3-A27A-8A459021676D}" dt="2022-07-11T07:56:12.158" v="2812" actId="478"/>
          <ac:spMkLst>
            <pc:docMk/>
            <pc:sldMk cId="1879085465" sldId="292"/>
            <ac:spMk id="25" creationId="{62C273F1-F9B5-19F9-9662-63C9D52DB13C}"/>
          </ac:spMkLst>
        </pc:spChg>
        <pc:spChg chg="del">
          <ac:chgData name="한지 김" userId="17466b52f8eee65b" providerId="LiveId" clId="{0F290A20-E3FC-40F3-A27A-8A459021676D}" dt="2022-07-11T07:56:12.158" v="2812" actId="478"/>
          <ac:spMkLst>
            <pc:docMk/>
            <pc:sldMk cId="1879085465" sldId="292"/>
            <ac:spMk id="29" creationId="{87D8FE8D-FEC5-9950-06FD-3AE99BE1E75E}"/>
          </ac:spMkLst>
        </pc:spChg>
        <pc:picChg chg="del">
          <ac:chgData name="한지 김" userId="17466b52f8eee65b" providerId="LiveId" clId="{0F290A20-E3FC-40F3-A27A-8A459021676D}" dt="2022-07-11T07:56:12.158" v="2812" actId="478"/>
          <ac:picMkLst>
            <pc:docMk/>
            <pc:sldMk cId="1879085465" sldId="292"/>
            <ac:picMk id="8" creationId="{FC47E3B4-87F0-0BD1-195E-BE497B5212AB}"/>
          </ac:picMkLst>
        </pc:picChg>
        <pc:picChg chg="del">
          <ac:chgData name="한지 김" userId="17466b52f8eee65b" providerId="LiveId" clId="{0F290A20-E3FC-40F3-A27A-8A459021676D}" dt="2022-07-11T07:56:12.158" v="2812" actId="478"/>
          <ac:picMkLst>
            <pc:docMk/>
            <pc:sldMk cId="1879085465" sldId="292"/>
            <ac:picMk id="21" creationId="{88596E72-3B99-178C-F345-E272CD666836}"/>
          </ac:picMkLst>
        </pc:picChg>
        <pc:picChg chg="del">
          <ac:chgData name="한지 김" userId="17466b52f8eee65b" providerId="LiveId" clId="{0F290A20-E3FC-40F3-A27A-8A459021676D}" dt="2022-07-11T07:56:12.158" v="2812" actId="478"/>
          <ac:picMkLst>
            <pc:docMk/>
            <pc:sldMk cId="1879085465" sldId="292"/>
            <ac:picMk id="23" creationId="{96CFB23D-388B-B59D-AAD5-4C448B5A4476}"/>
          </ac:picMkLst>
        </pc:picChg>
        <pc:picChg chg="del">
          <ac:chgData name="한지 김" userId="17466b52f8eee65b" providerId="LiveId" clId="{0F290A20-E3FC-40F3-A27A-8A459021676D}" dt="2022-07-11T07:56:12.158" v="2812" actId="478"/>
          <ac:picMkLst>
            <pc:docMk/>
            <pc:sldMk cId="1879085465" sldId="292"/>
            <ac:picMk id="27" creationId="{2AEEA77C-141B-9AB8-4DBC-FAEB271340F0}"/>
          </ac:picMkLst>
        </pc:picChg>
        <pc:picChg chg="del">
          <ac:chgData name="한지 김" userId="17466b52f8eee65b" providerId="LiveId" clId="{0F290A20-E3FC-40F3-A27A-8A459021676D}" dt="2022-07-11T07:56:12.158" v="2812" actId="478"/>
          <ac:picMkLst>
            <pc:docMk/>
            <pc:sldMk cId="1879085465" sldId="292"/>
            <ac:picMk id="28" creationId="{653D7D63-4A42-1D02-51F4-46F7874A1F17}"/>
          </ac:picMkLst>
        </pc:picChg>
      </pc:sldChg>
      <pc:sldChg chg="addSp delSp modSp add mod">
        <pc:chgData name="한지 김" userId="17466b52f8eee65b" providerId="LiveId" clId="{0F290A20-E3FC-40F3-A27A-8A459021676D}" dt="2022-07-25T04:31:16.374" v="12096" actId="20577"/>
        <pc:sldMkLst>
          <pc:docMk/>
          <pc:sldMk cId="941616132" sldId="293"/>
        </pc:sldMkLst>
        <pc:spChg chg="del">
          <ac:chgData name="한지 김" userId="17466b52f8eee65b" providerId="LiveId" clId="{0F290A20-E3FC-40F3-A27A-8A459021676D}" dt="2022-07-11T08:07:25.049" v="3052" actId="478"/>
          <ac:spMkLst>
            <pc:docMk/>
            <pc:sldMk cId="941616132" sldId="293"/>
            <ac:spMk id="8" creationId="{A0F2B2A0-48CE-D409-49BF-24CBCD020576}"/>
          </ac:spMkLst>
        </pc:spChg>
        <pc:spChg chg="mod">
          <ac:chgData name="한지 김" userId="17466b52f8eee65b" providerId="LiveId" clId="{0F290A20-E3FC-40F3-A27A-8A459021676D}" dt="2022-07-11T08:07:34.303" v="3055"/>
          <ac:spMkLst>
            <pc:docMk/>
            <pc:sldMk cId="941616132" sldId="293"/>
            <ac:spMk id="12" creationId="{CF15DCEC-E6F1-44D9-852A-CB382745CBED}"/>
          </ac:spMkLst>
        </pc:spChg>
        <pc:spChg chg="mod">
          <ac:chgData name="한지 김" userId="17466b52f8eee65b" providerId="LiveId" clId="{0F290A20-E3FC-40F3-A27A-8A459021676D}" dt="2022-07-25T04:31:16.374" v="12096" actId="20577"/>
          <ac:spMkLst>
            <pc:docMk/>
            <pc:sldMk cId="941616132" sldId="293"/>
            <ac:spMk id="14" creationId="{9ABD3AAC-47EF-FD1E-74B5-03086E09A842}"/>
          </ac:spMkLst>
        </pc:spChg>
        <pc:spChg chg="del">
          <ac:chgData name="한지 김" userId="17466b52f8eee65b" providerId="LiveId" clId="{0F290A20-E3FC-40F3-A27A-8A459021676D}" dt="2022-07-11T08:07:25.049" v="3052" actId="478"/>
          <ac:spMkLst>
            <pc:docMk/>
            <pc:sldMk cId="941616132" sldId="293"/>
            <ac:spMk id="15" creationId="{24B483B9-4AC5-0C40-7DD2-11DF7E23104D}"/>
          </ac:spMkLst>
        </pc:spChg>
        <pc:spChg chg="del">
          <ac:chgData name="한지 김" userId="17466b52f8eee65b" providerId="LiveId" clId="{0F290A20-E3FC-40F3-A27A-8A459021676D}" dt="2022-07-11T08:07:25.049" v="3052" actId="478"/>
          <ac:spMkLst>
            <pc:docMk/>
            <pc:sldMk cId="941616132" sldId="293"/>
            <ac:spMk id="16" creationId="{151D6413-00D2-66EE-D730-430C42204E5C}"/>
          </ac:spMkLst>
        </pc:spChg>
        <pc:spChg chg="del">
          <ac:chgData name="한지 김" userId="17466b52f8eee65b" providerId="LiveId" clId="{0F290A20-E3FC-40F3-A27A-8A459021676D}" dt="2022-07-11T08:07:25.049" v="3052" actId="478"/>
          <ac:spMkLst>
            <pc:docMk/>
            <pc:sldMk cId="941616132" sldId="293"/>
            <ac:spMk id="17" creationId="{255F7C41-B4A7-CEF8-B4EC-692D70F0D86C}"/>
          </ac:spMkLst>
        </pc:spChg>
        <pc:spChg chg="del">
          <ac:chgData name="한지 김" userId="17466b52f8eee65b" providerId="LiveId" clId="{0F290A20-E3FC-40F3-A27A-8A459021676D}" dt="2022-07-11T08:07:25.049" v="3052" actId="478"/>
          <ac:spMkLst>
            <pc:docMk/>
            <pc:sldMk cId="941616132" sldId="293"/>
            <ac:spMk id="18" creationId="{91B09CE4-80A3-96FB-7285-C4348548F383}"/>
          </ac:spMkLst>
        </pc:spChg>
        <pc:spChg chg="del">
          <ac:chgData name="한지 김" userId="17466b52f8eee65b" providerId="LiveId" clId="{0F290A20-E3FC-40F3-A27A-8A459021676D}" dt="2022-07-11T08:07:25.049" v="3052" actId="478"/>
          <ac:spMkLst>
            <pc:docMk/>
            <pc:sldMk cId="941616132" sldId="293"/>
            <ac:spMk id="19" creationId="{5FF0C4AA-A723-29D4-E3F2-1492A82123F4}"/>
          </ac:spMkLst>
        </pc:spChg>
        <pc:spChg chg="del">
          <ac:chgData name="한지 김" userId="17466b52f8eee65b" providerId="LiveId" clId="{0F290A20-E3FC-40F3-A27A-8A459021676D}" dt="2022-07-11T08:07:25.049" v="3052" actId="478"/>
          <ac:spMkLst>
            <pc:docMk/>
            <pc:sldMk cId="941616132" sldId="293"/>
            <ac:spMk id="20" creationId="{BD7AE49E-C824-E27F-2CBB-AAEA7D15B0C4}"/>
          </ac:spMkLst>
        </pc:spChg>
        <pc:spChg chg="del">
          <ac:chgData name="한지 김" userId="17466b52f8eee65b" providerId="LiveId" clId="{0F290A20-E3FC-40F3-A27A-8A459021676D}" dt="2022-07-11T08:07:25.049" v="3052" actId="478"/>
          <ac:spMkLst>
            <pc:docMk/>
            <pc:sldMk cId="941616132" sldId="293"/>
            <ac:spMk id="21" creationId="{723B7460-68C4-919F-024B-FF2F2D850461}"/>
          </ac:spMkLst>
        </pc:spChg>
        <pc:spChg chg="del">
          <ac:chgData name="한지 김" userId="17466b52f8eee65b" providerId="LiveId" clId="{0F290A20-E3FC-40F3-A27A-8A459021676D}" dt="2022-07-11T08:07:25.049" v="3052" actId="478"/>
          <ac:spMkLst>
            <pc:docMk/>
            <pc:sldMk cId="941616132" sldId="293"/>
            <ac:spMk id="22" creationId="{D463DCA5-3797-37F9-FE1C-C0B27F38F78E}"/>
          </ac:spMkLst>
        </pc:spChg>
        <pc:spChg chg="del">
          <ac:chgData name="한지 김" userId="17466b52f8eee65b" providerId="LiveId" clId="{0F290A20-E3FC-40F3-A27A-8A459021676D}" dt="2022-07-11T08:07:25.049" v="3052" actId="478"/>
          <ac:spMkLst>
            <pc:docMk/>
            <pc:sldMk cId="941616132" sldId="293"/>
            <ac:spMk id="23" creationId="{FE8456C9-A9FD-D1A8-F6FA-7EF54D3B8CC4}"/>
          </ac:spMkLst>
        </pc:spChg>
        <pc:spChg chg="del">
          <ac:chgData name="한지 김" userId="17466b52f8eee65b" providerId="LiveId" clId="{0F290A20-E3FC-40F3-A27A-8A459021676D}" dt="2022-07-11T08:07:25.049" v="3052" actId="478"/>
          <ac:spMkLst>
            <pc:docMk/>
            <pc:sldMk cId="941616132" sldId="293"/>
            <ac:spMk id="24" creationId="{875B91C2-EF15-5ECE-C2C2-1631C8C15229}"/>
          </ac:spMkLst>
        </pc:spChg>
        <pc:picChg chg="del">
          <ac:chgData name="한지 김" userId="17466b52f8eee65b" providerId="LiveId" clId="{0F290A20-E3FC-40F3-A27A-8A459021676D}" dt="2022-07-11T08:07:29.968" v="3054" actId="478"/>
          <ac:picMkLst>
            <pc:docMk/>
            <pc:sldMk cId="941616132" sldId="293"/>
            <ac:picMk id="3" creationId="{C1FD8D76-C60C-4AFA-E8A2-5EB8E537882D}"/>
          </ac:picMkLst>
        </pc:picChg>
        <pc:picChg chg="add mod">
          <ac:chgData name="한지 김" userId="17466b52f8eee65b" providerId="LiveId" clId="{0F290A20-E3FC-40F3-A27A-8A459021676D}" dt="2022-07-11T08:18:36.043" v="3088" actId="1076"/>
          <ac:picMkLst>
            <pc:docMk/>
            <pc:sldMk cId="941616132" sldId="293"/>
            <ac:picMk id="4" creationId="{163C2022-654A-D7A8-3EB7-F9CCEF56F159}"/>
          </ac:picMkLst>
        </pc:picChg>
        <pc:picChg chg="del">
          <ac:chgData name="한지 김" userId="17466b52f8eee65b" providerId="LiveId" clId="{0F290A20-E3FC-40F3-A27A-8A459021676D}" dt="2022-07-11T08:07:25.049" v="3052" actId="478"/>
          <ac:picMkLst>
            <pc:docMk/>
            <pc:sldMk cId="941616132" sldId="293"/>
            <ac:picMk id="7" creationId="{FA5B4D77-B6F5-AEFF-F033-9AAA1C30C691}"/>
          </ac:picMkLst>
        </pc:picChg>
        <pc:picChg chg="add mod">
          <ac:chgData name="한지 김" userId="17466b52f8eee65b" providerId="LiveId" clId="{0F290A20-E3FC-40F3-A27A-8A459021676D}" dt="2022-07-11T08:26:35.856" v="3094" actId="1076"/>
          <ac:picMkLst>
            <pc:docMk/>
            <pc:sldMk cId="941616132" sldId="293"/>
            <ac:picMk id="13" creationId="{C4B55965-FB7E-6202-09DF-C305E660BEB5}"/>
          </ac:picMkLst>
        </pc:picChg>
      </pc:sldChg>
      <pc:sldChg chg="addSp delSp modSp add mod modNotesTx">
        <pc:chgData name="한지 김" userId="17466b52f8eee65b" providerId="LiveId" clId="{0F290A20-E3FC-40F3-A27A-8A459021676D}" dt="2022-07-20T01:30:03.116" v="10109" actId="20577"/>
        <pc:sldMkLst>
          <pc:docMk/>
          <pc:sldMk cId="850571694" sldId="294"/>
        </pc:sldMkLst>
        <pc:spChg chg="add mod">
          <ac:chgData name="한지 김" userId="17466b52f8eee65b" providerId="LiveId" clId="{0F290A20-E3FC-40F3-A27A-8A459021676D}" dt="2022-07-18T10:34:33.798" v="7011" actId="1076"/>
          <ac:spMkLst>
            <pc:docMk/>
            <pc:sldMk cId="850571694" sldId="294"/>
            <ac:spMk id="3" creationId="{9B0CC3A9-8EF1-C37B-12B3-909F260828E7}"/>
          </ac:spMkLst>
        </pc:spChg>
        <pc:spChg chg="add del mod">
          <ac:chgData name="한지 김" userId="17466b52f8eee65b" providerId="LiveId" clId="{0F290A20-E3FC-40F3-A27A-8A459021676D}" dt="2022-07-18T10:35:13.807" v="7039"/>
          <ac:spMkLst>
            <pc:docMk/>
            <pc:sldMk cId="850571694" sldId="294"/>
            <ac:spMk id="5" creationId="{43E1650D-B07E-7545-9886-0BD71864D71F}"/>
          </ac:spMkLst>
        </pc:spChg>
        <pc:spChg chg="add del">
          <ac:chgData name="한지 김" userId="17466b52f8eee65b" providerId="LiveId" clId="{0F290A20-E3FC-40F3-A27A-8A459021676D}" dt="2022-07-18T10:41:38.081" v="7406" actId="478"/>
          <ac:spMkLst>
            <pc:docMk/>
            <pc:sldMk cId="850571694" sldId="294"/>
            <ac:spMk id="8" creationId="{DA2BE287-6F45-CBE5-F2D3-D08683C58EF3}"/>
          </ac:spMkLst>
        </pc:spChg>
        <pc:spChg chg="mod">
          <ac:chgData name="한지 김" userId="17466b52f8eee65b" providerId="LiveId" clId="{0F290A20-E3FC-40F3-A27A-8A459021676D}" dt="2022-07-18T01:31:41.919" v="3397" actId="27636"/>
          <ac:spMkLst>
            <pc:docMk/>
            <pc:sldMk cId="850571694" sldId="294"/>
            <ac:spMk id="12" creationId="{CF15DCEC-E6F1-44D9-852A-CB382745CBED}"/>
          </ac:spMkLst>
        </pc:spChg>
        <pc:spChg chg="add del mod">
          <ac:chgData name="한지 김" userId="17466b52f8eee65b" providerId="LiveId" clId="{0F290A20-E3FC-40F3-A27A-8A459021676D}" dt="2022-07-18T10:11:49.403" v="6519" actId="478"/>
          <ac:spMkLst>
            <pc:docMk/>
            <pc:sldMk cId="850571694" sldId="294"/>
            <ac:spMk id="13" creationId="{76A22C17-06EC-B302-C80E-C8DA0622A88E}"/>
          </ac:spMkLst>
        </pc:spChg>
        <pc:spChg chg="del">
          <ac:chgData name="한지 김" userId="17466b52f8eee65b" providerId="LiveId" clId="{0F290A20-E3FC-40F3-A27A-8A459021676D}" dt="2022-07-18T01:31:24.881" v="3389" actId="478"/>
          <ac:spMkLst>
            <pc:docMk/>
            <pc:sldMk cId="850571694" sldId="294"/>
            <ac:spMk id="13" creationId="{F758A67A-0D8C-4AB9-041C-B62542B03897}"/>
          </ac:spMkLst>
        </pc:spChg>
        <pc:spChg chg="del">
          <ac:chgData name="한지 김" userId="17466b52f8eee65b" providerId="LiveId" clId="{0F290A20-E3FC-40F3-A27A-8A459021676D}" dt="2022-07-18T01:31:24.881" v="3389" actId="478"/>
          <ac:spMkLst>
            <pc:docMk/>
            <pc:sldMk cId="850571694" sldId="294"/>
            <ac:spMk id="14" creationId="{1734EE2A-2FCA-D27E-3511-6C0E0482AF0C}"/>
          </ac:spMkLst>
        </pc:spChg>
        <pc:spChg chg="add del mod">
          <ac:chgData name="한지 김" userId="17466b52f8eee65b" providerId="LiveId" clId="{0F290A20-E3FC-40F3-A27A-8A459021676D}" dt="2022-07-18T10:41:38.081" v="7406" actId="478"/>
          <ac:spMkLst>
            <pc:docMk/>
            <pc:sldMk cId="850571694" sldId="294"/>
            <ac:spMk id="14" creationId="{48B19AD8-C9F3-0C4E-5F9C-B8FA6CEBD2D3}"/>
          </ac:spMkLst>
        </pc:spChg>
        <pc:spChg chg="del">
          <ac:chgData name="한지 김" userId="17466b52f8eee65b" providerId="LiveId" clId="{0F290A20-E3FC-40F3-A27A-8A459021676D}" dt="2022-07-18T01:31:24.881" v="3389" actId="478"/>
          <ac:spMkLst>
            <pc:docMk/>
            <pc:sldMk cId="850571694" sldId="294"/>
            <ac:spMk id="15" creationId="{20989F56-1E81-4319-ED3F-F03245E610BD}"/>
          </ac:spMkLst>
        </pc:spChg>
        <pc:spChg chg="add del mod">
          <ac:chgData name="한지 김" userId="17466b52f8eee65b" providerId="LiveId" clId="{0F290A20-E3FC-40F3-A27A-8A459021676D}" dt="2022-07-18T10:34:48.306" v="7015"/>
          <ac:spMkLst>
            <pc:docMk/>
            <pc:sldMk cId="850571694" sldId="294"/>
            <ac:spMk id="15" creationId="{35F10636-63CE-5AA6-2EA3-1361B4F40915}"/>
          </ac:spMkLst>
        </pc:spChg>
        <pc:spChg chg="del">
          <ac:chgData name="한지 김" userId="17466b52f8eee65b" providerId="LiveId" clId="{0F290A20-E3FC-40F3-A27A-8A459021676D}" dt="2022-07-18T01:31:24.881" v="3389" actId="478"/>
          <ac:spMkLst>
            <pc:docMk/>
            <pc:sldMk cId="850571694" sldId="294"/>
            <ac:spMk id="16" creationId="{7663FEB8-A64A-C765-91B6-D555269ECFFC}"/>
          </ac:spMkLst>
        </pc:spChg>
        <pc:spChg chg="add del mod">
          <ac:chgData name="한지 김" userId="17466b52f8eee65b" providerId="LiveId" clId="{0F290A20-E3FC-40F3-A27A-8A459021676D}" dt="2022-07-18T10:34:30.349" v="7010" actId="478"/>
          <ac:spMkLst>
            <pc:docMk/>
            <pc:sldMk cId="850571694" sldId="294"/>
            <ac:spMk id="18" creationId="{B0FAAF6E-5E1D-586D-27B2-74E21CD1321B}"/>
          </ac:spMkLst>
        </pc:spChg>
        <pc:spChg chg="add del mod">
          <ac:chgData name="한지 김" userId="17466b52f8eee65b" providerId="LiveId" clId="{0F290A20-E3FC-40F3-A27A-8A459021676D}" dt="2022-07-18T10:34:28.128" v="7009" actId="478"/>
          <ac:spMkLst>
            <pc:docMk/>
            <pc:sldMk cId="850571694" sldId="294"/>
            <ac:spMk id="19" creationId="{DFF804E2-BE4C-D5A0-D9DD-395A5FA81545}"/>
          </ac:spMkLst>
        </pc:spChg>
        <pc:spChg chg="add del mod">
          <ac:chgData name="한지 김" userId="17466b52f8eee65b" providerId="LiveId" clId="{0F290A20-E3FC-40F3-A27A-8A459021676D}" dt="2022-07-18T10:11:46.387" v="6518" actId="478"/>
          <ac:spMkLst>
            <pc:docMk/>
            <pc:sldMk cId="850571694" sldId="294"/>
            <ac:spMk id="20" creationId="{B1F02FD2-AE63-8BB5-7697-F10BBA4F8508}"/>
          </ac:spMkLst>
        </pc:spChg>
        <pc:spChg chg="add mod">
          <ac:chgData name="한지 김" userId="17466b52f8eee65b" providerId="LiveId" clId="{0F290A20-E3FC-40F3-A27A-8A459021676D}" dt="2022-07-18T10:50:23.331" v="7684" actId="115"/>
          <ac:spMkLst>
            <pc:docMk/>
            <pc:sldMk cId="850571694" sldId="294"/>
            <ac:spMk id="21" creationId="{57174D72-1233-8F1E-A309-10BE16B85C55}"/>
          </ac:spMkLst>
        </pc:spChg>
        <pc:spChg chg="add mod">
          <ac:chgData name="한지 김" userId="17466b52f8eee65b" providerId="LiveId" clId="{0F290A20-E3FC-40F3-A27A-8A459021676D}" dt="2022-07-18T10:45:30.568" v="7491" actId="1076"/>
          <ac:spMkLst>
            <pc:docMk/>
            <pc:sldMk cId="850571694" sldId="294"/>
            <ac:spMk id="23" creationId="{8AB70A73-3FD3-959F-7BAA-996DED22322E}"/>
          </ac:spMkLst>
        </pc:spChg>
        <pc:spChg chg="add">
          <ac:chgData name="한지 김" userId="17466b52f8eee65b" providerId="LiveId" clId="{0F290A20-E3FC-40F3-A27A-8A459021676D}" dt="2022-07-18T10:47:25.234" v="7540" actId="11529"/>
          <ac:spMkLst>
            <pc:docMk/>
            <pc:sldMk cId="850571694" sldId="294"/>
            <ac:spMk id="25" creationId="{0C81A094-0F14-8F7F-7201-1D4B167E756E}"/>
          </ac:spMkLst>
        </pc:spChg>
        <pc:spChg chg="add mod">
          <ac:chgData name="한지 김" userId="17466b52f8eee65b" providerId="LiveId" clId="{0F290A20-E3FC-40F3-A27A-8A459021676D}" dt="2022-07-18T10:47:33.842" v="7542" actId="1076"/>
          <ac:spMkLst>
            <pc:docMk/>
            <pc:sldMk cId="850571694" sldId="294"/>
            <ac:spMk id="30" creationId="{2A5DAA38-2306-0DC6-2D03-D03A0F759015}"/>
          </ac:spMkLst>
        </pc:spChg>
        <pc:spChg chg="add mod">
          <ac:chgData name="한지 김" userId="17466b52f8eee65b" providerId="LiveId" clId="{0F290A20-E3FC-40F3-A27A-8A459021676D}" dt="2022-07-18T10:48:46.609" v="7678" actId="1076"/>
          <ac:spMkLst>
            <pc:docMk/>
            <pc:sldMk cId="850571694" sldId="294"/>
            <ac:spMk id="35" creationId="{89246E51-F40D-430E-E2AB-B6E0736B3F9C}"/>
          </ac:spMkLst>
        </pc:spChg>
        <pc:grpChg chg="add mod">
          <ac:chgData name="한지 김" userId="17466b52f8eee65b" providerId="LiveId" clId="{0F290A20-E3FC-40F3-A27A-8A459021676D}" dt="2022-07-18T10:47:33.842" v="7542" actId="1076"/>
          <ac:grpSpMkLst>
            <pc:docMk/>
            <pc:sldMk cId="850571694" sldId="294"/>
            <ac:grpSpMk id="26" creationId="{85BC2E9A-E11C-0361-8F3D-677D08536AFA}"/>
          </ac:grpSpMkLst>
        </pc:grpChg>
        <pc:picChg chg="del">
          <ac:chgData name="한지 김" userId="17466b52f8eee65b" providerId="LiveId" clId="{0F290A20-E3FC-40F3-A27A-8A459021676D}" dt="2022-07-18T01:31:24.881" v="3389" actId="478"/>
          <ac:picMkLst>
            <pc:docMk/>
            <pc:sldMk cId="850571694" sldId="294"/>
            <ac:picMk id="3" creationId="{87744131-71C6-D82F-78F6-B3B508051B6E}"/>
          </ac:picMkLst>
        </pc:picChg>
        <pc:picChg chg="add del mod">
          <ac:chgData name="한지 김" userId="17466b52f8eee65b" providerId="LiveId" clId="{0F290A20-E3FC-40F3-A27A-8A459021676D}" dt="2022-07-18T10:34:30.349" v="7010" actId="478"/>
          <ac:picMkLst>
            <pc:docMk/>
            <pc:sldMk cId="850571694" sldId="294"/>
            <ac:picMk id="17" creationId="{72BE135A-4E31-C587-1EB3-CD65A245B39B}"/>
          </ac:picMkLst>
        </pc:picChg>
        <pc:picChg chg="add mod">
          <ac:chgData name="한지 김" userId="17466b52f8eee65b" providerId="LiveId" clId="{0F290A20-E3FC-40F3-A27A-8A459021676D}" dt="2022-07-18T10:41:32.920" v="7405" actId="1076"/>
          <ac:picMkLst>
            <pc:docMk/>
            <pc:sldMk cId="850571694" sldId="294"/>
            <ac:picMk id="4098" creationId="{2FA64342-067A-8F26-7983-63A3168CC549}"/>
          </ac:picMkLst>
        </pc:picChg>
        <pc:picChg chg="add del mod">
          <ac:chgData name="한지 김" userId="17466b52f8eee65b" providerId="LiveId" clId="{0F290A20-E3FC-40F3-A27A-8A459021676D}" dt="2022-07-18T10:41:38.081" v="7406" actId="478"/>
          <ac:picMkLst>
            <pc:docMk/>
            <pc:sldMk cId="850571694" sldId="294"/>
            <ac:picMk id="4100" creationId="{EB1DBD49-CCEC-8996-3FD0-E8F460325559}"/>
          </ac:picMkLst>
        </pc:picChg>
        <pc:picChg chg="add del mod">
          <ac:chgData name="한지 김" userId="17466b52f8eee65b" providerId="LiveId" clId="{0F290A20-E3FC-40F3-A27A-8A459021676D}" dt="2022-07-18T10:41:38.081" v="7406" actId="478"/>
          <ac:picMkLst>
            <pc:docMk/>
            <pc:sldMk cId="850571694" sldId="294"/>
            <ac:picMk id="4102" creationId="{195BF481-ADC0-BF0D-36BF-5D81311C6B8A}"/>
          </ac:picMkLst>
        </pc:picChg>
        <pc:picChg chg="add mod">
          <ac:chgData name="한지 김" userId="17466b52f8eee65b" providerId="LiveId" clId="{0F290A20-E3FC-40F3-A27A-8A459021676D}" dt="2022-07-18T10:43:28.990" v="7482" actId="1076"/>
          <ac:picMkLst>
            <pc:docMk/>
            <pc:sldMk cId="850571694" sldId="294"/>
            <ac:picMk id="4104" creationId="{15F5292D-0506-66F0-4260-7F613BB943B8}"/>
          </ac:picMkLst>
        </pc:picChg>
        <pc:picChg chg="add mod">
          <ac:chgData name="한지 김" userId="17466b52f8eee65b" providerId="LiveId" clId="{0F290A20-E3FC-40F3-A27A-8A459021676D}" dt="2022-07-18T10:47:18.772" v="7539" actId="1076"/>
          <ac:picMkLst>
            <pc:docMk/>
            <pc:sldMk cId="850571694" sldId="294"/>
            <ac:picMk id="4106" creationId="{B2AC5BF3-DB29-27D0-137D-3AF6938F59D7}"/>
          </ac:picMkLst>
        </pc:picChg>
        <pc:picChg chg="add mod">
          <ac:chgData name="한지 김" userId="17466b52f8eee65b" providerId="LiveId" clId="{0F290A20-E3FC-40F3-A27A-8A459021676D}" dt="2022-07-18T10:47:33.842" v="7542" actId="1076"/>
          <ac:picMkLst>
            <pc:docMk/>
            <pc:sldMk cId="850571694" sldId="294"/>
            <ac:picMk id="4108" creationId="{207ECA3B-E812-5903-24C7-B0DD5D39A4E8}"/>
          </ac:picMkLst>
        </pc:picChg>
        <pc:picChg chg="add mod">
          <ac:chgData name="한지 김" userId="17466b52f8eee65b" providerId="LiveId" clId="{0F290A20-E3FC-40F3-A27A-8A459021676D}" dt="2022-07-18T10:47:33.842" v="7542" actId="1076"/>
          <ac:picMkLst>
            <pc:docMk/>
            <pc:sldMk cId="850571694" sldId="294"/>
            <ac:picMk id="4110" creationId="{98266AEF-520E-BB75-D5D9-4FEDB5EADF0E}"/>
          </ac:picMkLst>
        </pc:picChg>
        <pc:cxnChg chg="add del">
          <ac:chgData name="한지 김" userId="17466b52f8eee65b" providerId="LiveId" clId="{0F290A20-E3FC-40F3-A27A-8A459021676D}" dt="2022-07-18T10:40:14.617" v="7393" actId="478"/>
          <ac:cxnSpMkLst>
            <pc:docMk/>
            <pc:sldMk cId="850571694" sldId="294"/>
            <ac:cxnSpMk id="22" creationId="{0D8C6467-A5C2-4F50-0405-C46D55C65928}"/>
          </ac:cxnSpMkLst>
        </pc:cxnChg>
      </pc:sldChg>
      <pc:sldChg chg="addSp delSp modSp add mod">
        <pc:chgData name="한지 김" userId="17466b52f8eee65b" providerId="LiveId" clId="{0F290A20-E3FC-40F3-A27A-8A459021676D}" dt="2022-07-20T01:34:40.943" v="10113" actId="478"/>
        <pc:sldMkLst>
          <pc:docMk/>
          <pc:sldMk cId="3732615812" sldId="295"/>
        </pc:sldMkLst>
        <pc:spChg chg="add del mod">
          <ac:chgData name="한지 김" userId="17466b52f8eee65b" providerId="LiveId" clId="{0F290A20-E3FC-40F3-A27A-8A459021676D}" dt="2022-07-18T03:11:44.382" v="3454" actId="478"/>
          <ac:spMkLst>
            <pc:docMk/>
            <pc:sldMk cId="3732615812" sldId="295"/>
            <ac:spMk id="3" creationId="{824472CC-F7E9-A2D5-2889-FE625327CC34}"/>
          </ac:spMkLst>
        </pc:spChg>
        <pc:spChg chg="del">
          <ac:chgData name="한지 김" userId="17466b52f8eee65b" providerId="LiveId" clId="{0F290A20-E3FC-40F3-A27A-8A459021676D}" dt="2022-07-18T03:11:42.596" v="3453" actId="478"/>
          <ac:spMkLst>
            <pc:docMk/>
            <pc:sldMk cId="3732615812" sldId="295"/>
            <ac:spMk id="12" creationId="{CF15DCEC-E6F1-44D9-852A-CB382745CBED}"/>
          </ac:spMkLst>
        </pc:spChg>
        <pc:spChg chg="add mod">
          <ac:chgData name="한지 김" userId="17466b52f8eee65b" providerId="LiveId" clId="{0F290A20-E3FC-40F3-A27A-8A459021676D}" dt="2022-07-18T03:14:09.193" v="3460" actId="20577"/>
          <ac:spMkLst>
            <pc:docMk/>
            <pc:sldMk cId="3732615812" sldId="295"/>
            <ac:spMk id="13" creationId="{BF1A008A-9A7D-47D5-AC44-C48E46B2E213}"/>
          </ac:spMkLst>
        </pc:spChg>
        <pc:spChg chg="add mod">
          <ac:chgData name="한지 김" userId="17466b52f8eee65b" providerId="LiveId" clId="{0F290A20-E3FC-40F3-A27A-8A459021676D}" dt="2022-07-20T01:20:51.895" v="10009" actId="6549"/>
          <ac:spMkLst>
            <pc:docMk/>
            <pc:sldMk cId="3732615812" sldId="295"/>
            <ac:spMk id="14" creationId="{0F5C4694-A993-7B2E-9104-0364F55F3FFD}"/>
          </ac:spMkLst>
        </pc:spChg>
        <pc:spChg chg="add mod">
          <ac:chgData name="한지 김" userId="17466b52f8eee65b" providerId="LiveId" clId="{0F290A20-E3FC-40F3-A27A-8A459021676D}" dt="2022-07-20T01:22:41.498" v="10021" actId="1076"/>
          <ac:spMkLst>
            <pc:docMk/>
            <pc:sldMk cId="3732615812" sldId="295"/>
            <ac:spMk id="15" creationId="{49227F64-1F0E-193A-C45C-90440D6AA83B}"/>
          </ac:spMkLst>
        </pc:spChg>
        <pc:spChg chg="add del mod">
          <ac:chgData name="한지 김" userId="17466b52f8eee65b" providerId="LiveId" clId="{0F290A20-E3FC-40F3-A27A-8A459021676D}" dt="2022-07-20T01:34:40.943" v="10113" actId="478"/>
          <ac:spMkLst>
            <pc:docMk/>
            <pc:sldMk cId="3732615812" sldId="295"/>
            <ac:spMk id="19" creationId="{19B1B98E-2564-8296-4DC8-6C45DA4F5CC4}"/>
          </ac:spMkLst>
        </pc:spChg>
        <pc:picChg chg="add mod">
          <ac:chgData name="한지 김" userId="17466b52f8eee65b" providerId="LiveId" clId="{0F290A20-E3FC-40F3-A27A-8A459021676D}" dt="2022-07-20T01:22:39.098" v="10020" actId="1076"/>
          <ac:picMkLst>
            <pc:docMk/>
            <pc:sldMk cId="3732615812" sldId="295"/>
            <ac:picMk id="7" creationId="{D7439DB2-71CC-3247-3221-4E3DA0D10E4F}"/>
          </ac:picMkLst>
        </pc:picChg>
        <pc:picChg chg="add mod modCrop">
          <ac:chgData name="한지 김" userId="17466b52f8eee65b" providerId="LiveId" clId="{0F290A20-E3FC-40F3-A27A-8A459021676D}" dt="2022-07-20T01:20:55.953" v="10010" actId="1076"/>
          <ac:picMkLst>
            <pc:docMk/>
            <pc:sldMk cId="3732615812" sldId="295"/>
            <ac:picMk id="12" creationId="{9C2B15DC-DD72-7D00-8C97-39A75570C156}"/>
          </ac:picMkLst>
        </pc:picChg>
        <pc:picChg chg="add mod modCrop">
          <ac:chgData name="한지 김" userId="17466b52f8eee65b" providerId="LiveId" clId="{0F290A20-E3FC-40F3-A27A-8A459021676D}" dt="2022-07-20T01:20:55.953" v="10010" actId="1076"/>
          <ac:picMkLst>
            <pc:docMk/>
            <pc:sldMk cId="3732615812" sldId="295"/>
            <ac:picMk id="16" creationId="{39A5DE25-4544-CEF3-5C31-D1F6FCE0B2A2}"/>
          </ac:picMkLst>
        </pc:picChg>
        <pc:picChg chg="add mod modCrop">
          <ac:chgData name="한지 김" userId="17466b52f8eee65b" providerId="LiveId" clId="{0F290A20-E3FC-40F3-A27A-8A459021676D}" dt="2022-07-20T01:22:31.410" v="10018" actId="1076"/>
          <ac:picMkLst>
            <pc:docMk/>
            <pc:sldMk cId="3732615812" sldId="295"/>
            <ac:picMk id="17" creationId="{26FD7AEF-CD93-48A4-FD25-67A49604E746}"/>
          </ac:picMkLst>
        </pc:picChg>
        <pc:picChg chg="add mod modCrop">
          <ac:chgData name="한지 김" userId="17466b52f8eee65b" providerId="LiveId" clId="{0F290A20-E3FC-40F3-A27A-8A459021676D}" dt="2022-07-20T01:22:32.914" v="10019" actId="1076"/>
          <ac:picMkLst>
            <pc:docMk/>
            <pc:sldMk cId="3732615812" sldId="295"/>
            <ac:picMk id="18" creationId="{F038BE0D-913C-B0BF-EF4D-8B7465F31503}"/>
          </ac:picMkLst>
        </pc:picChg>
      </pc:sldChg>
      <pc:sldChg chg="addSp delSp modSp add mod">
        <pc:chgData name="한지 김" userId="17466b52f8eee65b" providerId="LiveId" clId="{0F290A20-E3FC-40F3-A27A-8A459021676D}" dt="2022-07-25T01:57:35.311" v="10361" actId="732"/>
        <pc:sldMkLst>
          <pc:docMk/>
          <pc:sldMk cId="2004833660" sldId="296"/>
        </pc:sldMkLst>
        <pc:spChg chg="add del">
          <ac:chgData name="한지 김" userId="17466b52f8eee65b" providerId="LiveId" clId="{0F290A20-E3FC-40F3-A27A-8A459021676D}" dt="2022-07-18T03:52:16.096" v="3962" actId="478"/>
          <ac:spMkLst>
            <pc:docMk/>
            <pc:sldMk cId="2004833660" sldId="296"/>
            <ac:spMk id="8" creationId="{404063F4-1B7B-1120-8F5C-FF0029E9B0FC}"/>
          </ac:spMkLst>
        </pc:spChg>
        <pc:spChg chg="add mod">
          <ac:chgData name="한지 김" userId="17466b52f8eee65b" providerId="LiveId" clId="{0F290A20-E3FC-40F3-A27A-8A459021676D}" dt="2022-07-18T03:59:52.354" v="4265" actId="20577"/>
          <ac:spMkLst>
            <pc:docMk/>
            <pc:sldMk cId="2004833660" sldId="296"/>
            <ac:spMk id="13" creationId="{5E866CF7-C1ED-70A0-6C0A-988F9B5E4C76}"/>
          </ac:spMkLst>
        </pc:spChg>
        <pc:spChg chg="add mod">
          <ac:chgData name="한지 김" userId="17466b52f8eee65b" providerId="LiveId" clId="{0F290A20-E3FC-40F3-A27A-8A459021676D}" dt="2022-07-20T01:26:51.805" v="10094" actId="404"/>
          <ac:spMkLst>
            <pc:docMk/>
            <pc:sldMk cId="2004833660" sldId="296"/>
            <ac:spMk id="15" creationId="{5E934D2C-C248-73C0-B925-591DBAA590FA}"/>
          </ac:spMkLst>
        </pc:spChg>
        <pc:picChg chg="add del mod modCrop">
          <ac:chgData name="한지 김" userId="17466b52f8eee65b" providerId="LiveId" clId="{0F290A20-E3FC-40F3-A27A-8A459021676D}" dt="2022-07-18T05:59:34.538" v="4272" actId="478"/>
          <ac:picMkLst>
            <pc:docMk/>
            <pc:sldMk cId="2004833660" sldId="296"/>
            <ac:picMk id="3" creationId="{B726D00B-5920-7AA6-1EFD-10F3D2C2D9C0}"/>
          </ac:picMkLst>
        </pc:picChg>
        <pc:picChg chg="add mod">
          <ac:chgData name="한지 김" userId="17466b52f8eee65b" providerId="LiveId" clId="{0F290A20-E3FC-40F3-A27A-8A459021676D}" dt="2022-07-18T05:54:02.731" v="4269" actId="1076"/>
          <ac:picMkLst>
            <pc:docMk/>
            <pc:sldMk cId="2004833660" sldId="296"/>
            <ac:picMk id="5" creationId="{0B801C0C-665D-5CE3-7B36-1AFD1C5D0D06}"/>
          </ac:picMkLst>
        </pc:picChg>
        <pc:picChg chg="add mod">
          <ac:chgData name="한지 김" userId="17466b52f8eee65b" providerId="LiveId" clId="{0F290A20-E3FC-40F3-A27A-8A459021676D}" dt="2022-07-18T05:59:38.057" v="4274" actId="1076"/>
          <ac:picMkLst>
            <pc:docMk/>
            <pc:sldMk cId="2004833660" sldId="296"/>
            <ac:picMk id="8" creationId="{8E2FC6B6-A252-9000-0F31-2A525934B9BF}"/>
          </ac:picMkLst>
        </pc:picChg>
        <pc:picChg chg="add mod modCrop">
          <ac:chgData name="한지 김" userId="17466b52f8eee65b" providerId="LiveId" clId="{0F290A20-E3FC-40F3-A27A-8A459021676D}" dt="2022-07-25T01:57:35.311" v="10361" actId="732"/>
          <ac:picMkLst>
            <pc:docMk/>
            <pc:sldMk cId="2004833660" sldId="296"/>
            <ac:picMk id="17" creationId="{F776F0B5-E89C-9C3E-F0B9-0D63CA7A8F9B}"/>
          </ac:picMkLst>
        </pc:picChg>
      </pc:sldChg>
      <pc:sldChg chg="addSp delSp modSp add mod">
        <pc:chgData name="한지 김" userId="17466b52f8eee65b" providerId="LiveId" clId="{0F290A20-E3FC-40F3-A27A-8A459021676D}" dt="2022-07-18T08:05:48.232" v="5662" actId="1076"/>
        <pc:sldMkLst>
          <pc:docMk/>
          <pc:sldMk cId="4092747165" sldId="297"/>
        </pc:sldMkLst>
        <pc:spChg chg="add mod">
          <ac:chgData name="한지 김" userId="17466b52f8eee65b" providerId="LiveId" clId="{0F290A20-E3FC-40F3-A27A-8A459021676D}" dt="2022-07-18T08:04:10.115" v="5639" actId="20577"/>
          <ac:spMkLst>
            <pc:docMk/>
            <pc:sldMk cId="4092747165" sldId="297"/>
            <ac:spMk id="11" creationId="{0041C45B-9DF7-BB40-F16E-E9445D35C2A2}"/>
          </ac:spMkLst>
        </pc:spChg>
        <pc:spChg chg="mod">
          <ac:chgData name="한지 김" userId="17466b52f8eee65b" providerId="LiveId" clId="{0F290A20-E3FC-40F3-A27A-8A459021676D}" dt="2022-07-18T07:49:10.830" v="5413"/>
          <ac:spMkLst>
            <pc:docMk/>
            <pc:sldMk cId="4092747165" sldId="297"/>
            <ac:spMk id="12" creationId="{CF15DCEC-E6F1-44D9-852A-CB382745CBED}"/>
          </ac:spMkLst>
        </pc:spChg>
        <pc:spChg chg="add mod">
          <ac:chgData name="한지 김" userId="17466b52f8eee65b" providerId="LiveId" clId="{0F290A20-E3FC-40F3-A27A-8A459021676D}" dt="2022-07-18T08:04:25.252" v="5644" actId="1076"/>
          <ac:spMkLst>
            <pc:docMk/>
            <pc:sldMk cId="4092747165" sldId="297"/>
            <ac:spMk id="14" creationId="{EA97F84B-E9B8-96D9-7E73-3FC596EFED4C}"/>
          </ac:spMkLst>
        </pc:spChg>
        <pc:picChg chg="add del mod">
          <ac:chgData name="한지 김" userId="17466b52f8eee65b" providerId="LiveId" clId="{0F290A20-E3FC-40F3-A27A-8A459021676D}" dt="2022-07-18T08:01:50.304" v="5526" actId="478"/>
          <ac:picMkLst>
            <pc:docMk/>
            <pc:sldMk cId="4092747165" sldId="297"/>
            <ac:picMk id="3" creationId="{7F3CEB1F-B47F-9EF9-E5EB-170DE8D0A099}"/>
          </ac:picMkLst>
        </pc:picChg>
        <pc:picChg chg="add del mod">
          <ac:chgData name="한지 김" userId="17466b52f8eee65b" providerId="LiveId" clId="{0F290A20-E3FC-40F3-A27A-8A459021676D}" dt="2022-07-18T08:01:50.304" v="5526" actId="478"/>
          <ac:picMkLst>
            <pc:docMk/>
            <pc:sldMk cId="4092747165" sldId="297"/>
            <ac:picMk id="5" creationId="{4EE12E25-E0F3-710D-5BA3-F8DF946FBEF7}"/>
          </ac:picMkLst>
        </pc:picChg>
        <pc:picChg chg="add mod">
          <ac:chgData name="한지 김" userId="17466b52f8eee65b" providerId="LiveId" clId="{0F290A20-E3FC-40F3-A27A-8A459021676D}" dt="2022-07-18T08:04:23.259" v="5643" actId="1076"/>
          <ac:picMkLst>
            <pc:docMk/>
            <pc:sldMk cId="4092747165" sldId="297"/>
            <ac:picMk id="8" creationId="{5BA88205-F8D2-C6E7-BCAD-FAD0E7E5B59E}"/>
          </ac:picMkLst>
        </pc:picChg>
        <pc:picChg chg="add mod">
          <ac:chgData name="한지 김" userId="17466b52f8eee65b" providerId="LiveId" clId="{0F290A20-E3FC-40F3-A27A-8A459021676D}" dt="2022-07-18T08:05:48.232" v="5662" actId="1076"/>
          <ac:picMkLst>
            <pc:docMk/>
            <pc:sldMk cId="4092747165" sldId="297"/>
            <ac:picMk id="15" creationId="{0C1E6EA6-8E5B-D728-4E56-E124848A95E8}"/>
          </ac:picMkLst>
        </pc:picChg>
        <pc:picChg chg="add del mod">
          <ac:chgData name="한지 김" userId="17466b52f8eee65b" providerId="LiveId" clId="{0F290A20-E3FC-40F3-A27A-8A459021676D}" dt="2022-07-18T08:04:31.971" v="5646" actId="478"/>
          <ac:picMkLst>
            <pc:docMk/>
            <pc:sldMk cId="4092747165" sldId="297"/>
            <ac:picMk id="16" creationId="{6AA56BBF-79AD-D3EC-DC80-B818D61DC951}"/>
          </ac:picMkLst>
        </pc:picChg>
        <pc:picChg chg="add mod">
          <ac:chgData name="한지 김" userId="17466b52f8eee65b" providerId="LiveId" clId="{0F290A20-E3FC-40F3-A27A-8A459021676D}" dt="2022-07-18T08:04:42.779" v="5649" actId="1076"/>
          <ac:picMkLst>
            <pc:docMk/>
            <pc:sldMk cId="4092747165" sldId="297"/>
            <ac:picMk id="18" creationId="{D2FA44C1-A098-7674-83F0-BD3560A63C59}"/>
          </ac:picMkLst>
        </pc:picChg>
      </pc:sldChg>
      <pc:sldChg chg="addSp delSp modSp add mod">
        <pc:chgData name="한지 김" userId="17466b52f8eee65b" providerId="LiveId" clId="{0F290A20-E3FC-40F3-A27A-8A459021676D}" dt="2022-07-20T01:39:16.743" v="10329" actId="1076"/>
        <pc:sldMkLst>
          <pc:docMk/>
          <pc:sldMk cId="2234943729" sldId="298"/>
        </pc:sldMkLst>
        <pc:spChg chg="add mod">
          <ac:chgData name="한지 김" userId="17466b52f8eee65b" providerId="LiveId" clId="{0F290A20-E3FC-40F3-A27A-8A459021676D}" dt="2022-07-20T01:39:09.207" v="10328" actId="21"/>
          <ac:spMkLst>
            <pc:docMk/>
            <pc:sldMk cId="2234943729" sldId="298"/>
            <ac:spMk id="12" creationId="{2E182AE4-A3C0-3F3B-4299-2D8CA032575E}"/>
          </ac:spMkLst>
        </pc:spChg>
        <pc:spChg chg="del">
          <ac:chgData name="한지 김" userId="17466b52f8eee65b" providerId="LiveId" clId="{0F290A20-E3FC-40F3-A27A-8A459021676D}" dt="2022-07-18T03:23:56.695" v="3693" actId="478"/>
          <ac:spMkLst>
            <pc:docMk/>
            <pc:sldMk cId="2234943729" sldId="298"/>
            <ac:spMk id="14" creationId="{0F5C4694-A993-7B2E-9104-0364F55F3FFD}"/>
          </ac:spMkLst>
        </pc:spChg>
        <pc:spChg chg="del">
          <ac:chgData name="한지 김" userId="17466b52f8eee65b" providerId="LiveId" clId="{0F290A20-E3FC-40F3-A27A-8A459021676D}" dt="2022-07-18T03:23:56.695" v="3693" actId="478"/>
          <ac:spMkLst>
            <pc:docMk/>
            <pc:sldMk cId="2234943729" sldId="298"/>
            <ac:spMk id="15" creationId="{49227F64-1F0E-193A-C45C-90440D6AA83B}"/>
          </ac:spMkLst>
        </pc:spChg>
        <pc:spChg chg="add del">
          <ac:chgData name="한지 김" userId="17466b52f8eee65b" providerId="LiveId" clId="{0F290A20-E3FC-40F3-A27A-8A459021676D}" dt="2022-07-18T03:31:21.852" v="3712" actId="22"/>
          <ac:spMkLst>
            <pc:docMk/>
            <pc:sldMk cId="2234943729" sldId="298"/>
            <ac:spMk id="16" creationId="{78FE5BC3-C0BE-5DDF-0A18-19DD40916858}"/>
          </ac:spMkLst>
        </pc:spChg>
        <pc:spChg chg="add mod">
          <ac:chgData name="한지 김" userId="17466b52f8eee65b" providerId="LiveId" clId="{0F290A20-E3FC-40F3-A27A-8A459021676D}" dt="2022-07-20T01:39:16.743" v="10329" actId="1076"/>
          <ac:spMkLst>
            <pc:docMk/>
            <pc:sldMk cId="2234943729" sldId="298"/>
            <ac:spMk id="22" creationId="{C4D884CE-9D5D-A479-8D75-D0327E2476B6}"/>
          </ac:spMkLst>
        </pc:spChg>
        <pc:spChg chg="add mod">
          <ac:chgData name="한지 김" userId="17466b52f8eee65b" providerId="LiveId" clId="{0F290A20-E3FC-40F3-A27A-8A459021676D}" dt="2022-07-20T01:39:16.743" v="10329" actId="1076"/>
          <ac:spMkLst>
            <pc:docMk/>
            <pc:sldMk cId="2234943729" sldId="298"/>
            <ac:spMk id="24" creationId="{20869E24-1DA2-83DD-5CDE-46061BAD2BBE}"/>
          </ac:spMkLst>
        </pc:spChg>
        <pc:spChg chg="add mod ord">
          <ac:chgData name="한지 김" userId="17466b52f8eee65b" providerId="LiveId" clId="{0F290A20-E3FC-40F3-A27A-8A459021676D}" dt="2022-07-20T01:26:35.318" v="10093" actId="113"/>
          <ac:spMkLst>
            <pc:docMk/>
            <pc:sldMk cId="2234943729" sldId="298"/>
            <ac:spMk id="28" creationId="{23D38EBC-B0CF-026C-07BD-4834794B1179}"/>
          </ac:spMkLst>
        </pc:spChg>
        <pc:picChg chg="add mod">
          <ac:chgData name="한지 김" userId="17466b52f8eee65b" providerId="LiveId" clId="{0F290A20-E3FC-40F3-A27A-8A459021676D}" dt="2022-07-20T01:39:16.743" v="10329" actId="1076"/>
          <ac:picMkLst>
            <pc:docMk/>
            <pc:sldMk cId="2234943729" sldId="298"/>
            <ac:picMk id="4" creationId="{50FC7735-F758-15C3-F01D-744E9108CC87}"/>
          </ac:picMkLst>
        </pc:picChg>
        <pc:picChg chg="del">
          <ac:chgData name="한지 김" userId="17466b52f8eee65b" providerId="LiveId" clId="{0F290A20-E3FC-40F3-A27A-8A459021676D}" dt="2022-07-18T03:23:56.695" v="3693" actId="478"/>
          <ac:picMkLst>
            <pc:docMk/>
            <pc:sldMk cId="2234943729" sldId="298"/>
            <ac:picMk id="7" creationId="{D7439DB2-71CC-3247-3221-4E3DA0D10E4F}"/>
          </ac:picMkLst>
        </pc:picChg>
        <pc:picChg chg="add mod">
          <ac:chgData name="한지 김" userId="17466b52f8eee65b" providerId="LiveId" clId="{0F290A20-E3FC-40F3-A27A-8A459021676D}" dt="2022-07-20T01:39:16.743" v="10329" actId="1076"/>
          <ac:picMkLst>
            <pc:docMk/>
            <pc:sldMk cId="2234943729" sldId="298"/>
            <ac:picMk id="8" creationId="{1329ED67-2658-9BF2-2D07-9BF8FBD281BA}"/>
          </ac:picMkLst>
        </pc:picChg>
        <pc:picChg chg="del">
          <ac:chgData name="한지 김" userId="17466b52f8eee65b" providerId="LiveId" clId="{0F290A20-E3FC-40F3-A27A-8A459021676D}" dt="2022-07-18T03:23:56.695" v="3693" actId="478"/>
          <ac:picMkLst>
            <pc:docMk/>
            <pc:sldMk cId="2234943729" sldId="298"/>
            <ac:picMk id="17" creationId="{26FD7AEF-CD93-48A4-FD25-67A49604E746}"/>
          </ac:picMkLst>
        </pc:picChg>
        <pc:picChg chg="del">
          <ac:chgData name="한지 김" userId="17466b52f8eee65b" providerId="LiveId" clId="{0F290A20-E3FC-40F3-A27A-8A459021676D}" dt="2022-07-18T03:23:56.695" v="3693" actId="478"/>
          <ac:picMkLst>
            <pc:docMk/>
            <pc:sldMk cId="2234943729" sldId="298"/>
            <ac:picMk id="18" creationId="{F038BE0D-913C-B0BF-EF4D-8B7465F31503}"/>
          </ac:picMkLst>
        </pc:picChg>
        <pc:picChg chg="add mod">
          <ac:chgData name="한지 김" userId="17466b52f8eee65b" providerId="LiveId" clId="{0F290A20-E3FC-40F3-A27A-8A459021676D}" dt="2022-07-20T01:28:00.188" v="10095" actId="1076"/>
          <ac:picMkLst>
            <pc:docMk/>
            <pc:sldMk cId="2234943729" sldId="298"/>
            <ac:picMk id="26" creationId="{9B347E51-8970-3BCA-5689-2FF321617A1D}"/>
          </ac:picMkLst>
        </pc:picChg>
        <pc:cxnChg chg="add del mod">
          <ac:chgData name="한지 김" userId="17466b52f8eee65b" providerId="LiveId" clId="{0F290A20-E3FC-40F3-A27A-8A459021676D}" dt="2022-07-18T03:33:26.732" v="3773" actId="478"/>
          <ac:cxnSpMkLst>
            <pc:docMk/>
            <pc:sldMk cId="2234943729" sldId="298"/>
            <ac:cxnSpMk id="20" creationId="{3C2BEFA3-61EE-5F48-5139-3A750F3B342E}"/>
          </ac:cxnSpMkLst>
        </pc:cxnChg>
        <pc:cxnChg chg="add del mod">
          <ac:chgData name="한지 김" userId="17466b52f8eee65b" providerId="LiveId" clId="{0F290A20-E3FC-40F3-A27A-8A459021676D}" dt="2022-07-18T03:33:19.364" v="3770" actId="478"/>
          <ac:cxnSpMkLst>
            <pc:docMk/>
            <pc:sldMk cId="2234943729" sldId="298"/>
            <ac:cxnSpMk id="21" creationId="{7755CE7C-2E52-3C19-11B0-0FA150E98391}"/>
          </ac:cxnSpMkLst>
        </pc:cxnChg>
      </pc:sldChg>
      <pc:sldChg chg="addSp delSp modSp mod">
        <pc:chgData name="한지 김" userId="17466b52f8eee65b" providerId="LiveId" clId="{0F290A20-E3FC-40F3-A27A-8A459021676D}" dt="2022-07-25T02:01:35.819" v="10370" actId="113"/>
        <pc:sldMkLst>
          <pc:docMk/>
          <pc:sldMk cId="3056799509" sldId="299"/>
        </pc:sldMkLst>
        <pc:spChg chg="add del mod">
          <ac:chgData name="한지 김" userId="17466b52f8eee65b" providerId="LiveId" clId="{0F290A20-E3FC-40F3-A27A-8A459021676D}" dt="2022-07-18T07:07:42.086" v="4314" actId="478"/>
          <ac:spMkLst>
            <pc:docMk/>
            <pc:sldMk cId="3056799509" sldId="299"/>
            <ac:spMk id="7" creationId="{08C0F87F-1F0F-42B1-3739-5A1EAFB25004}"/>
          </ac:spMkLst>
        </pc:spChg>
        <pc:spChg chg="mod">
          <ac:chgData name="한지 김" userId="17466b52f8eee65b" providerId="LiveId" clId="{0F290A20-E3FC-40F3-A27A-8A459021676D}" dt="2022-07-25T02:01:35.819" v="10370" actId="113"/>
          <ac:spMkLst>
            <pc:docMk/>
            <pc:sldMk cId="3056799509" sldId="299"/>
            <ac:spMk id="13" creationId="{5E866CF7-C1ED-70A0-6C0A-988F9B5E4C76}"/>
          </ac:spMkLst>
        </pc:spChg>
        <pc:picChg chg="add mod">
          <ac:chgData name="한지 김" userId="17466b52f8eee65b" providerId="LiveId" clId="{0F290A20-E3FC-40F3-A27A-8A459021676D}" dt="2022-07-18T06:48:46.411" v="4297" actId="1076"/>
          <ac:picMkLst>
            <pc:docMk/>
            <pc:sldMk cId="3056799509" sldId="299"/>
            <ac:picMk id="3" creationId="{2AC51DEB-454F-5083-DF0A-CE2BAB520A49}"/>
          </ac:picMkLst>
        </pc:picChg>
        <pc:picChg chg="add mod">
          <ac:chgData name="한지 김" userId="17466b52f8eee65b" providerId="LiveId" clId="{0F290A20-E3FC-40F3-A27A-8A459021676D}" dt="2022-07-18T07:07:22.852" v="4311" actId="1076"/>
          <ac:picMkLst>
            <pc:docMk/>
            <pc:sldMk cId="3056799509" sldId="299"/>
            <ac:picMk id="5" creationId="{8A3DC29E-B9FF-F4FC-13C7-3888A868D371}"/>
          </ac:picMkLst>
        </pc:picChg>
      </pc:sldChg>
      <pc:sldChg chg="delSp modSp mod modNotesTx">
        <pc:chgData name="한지 김" userId="17466b52f8eee65b" providerId="LiveId" clId="{0F290A20-E3FC-40F3-A27A-8A459021676D}" dt="2022-07-25T02:30:20.982" v="10755" actId="20577"/>
        <pc:sldMkLst>
          <pc:docMk/>
          <pc:sldMk cId="1307711147" sldId="300"/>
        </pc:sldMkLst>
        <pc:spChg chg="del">
          <ac:chgData name="한지 김" userId="17466b52f8eee65b" providerId="LiveId" clId="{0F290A20-E3FC-40F3-A27A-8A459021676D}" dt="2022-07-25T02:09:39.749" v="10407" actId="478"/>
          <ac:spMkLst>
            <pc:docMk/>
            <pc:sldMk cId="1307711147" sldId="300"/>
            <ac:spMk id="8" creationId="{00000000-0000-0000-0000-000000000000}"/>
          </ac:spMkLst>
        </pc:spChg>
        <pc:spChg chg="mod">
          <ac:chgData name="한지 김" userId="17466b52f8eee65b" providerId="LiveId" clId="{0F290A20-E3FC-40F3-A27A-8A459021676D}" dt="2022-07-25T02:24:42.644" v="10595" actId="20577"/>
          <ac:spMkLst>
            <pc:docMk/>
            <pc:sldMk cId="1307711147" sldId="300"/>
            <ac:spMk id="15" creationId="{5E866CF7-C1ED-70A0-6C0A-988F9B5E4C76}"/>
          </ac:spMkLst>
        </pc:spChg>
        <pc:spChg chg="mod">
          <ac:chgData name="한지 김" userId="17466b52f8eee65b" providerId="LiveId" clId="{0F290A20-E3FC-40F3-A27A-8A459021676D}" dt="2022-07-25T02:22:31.223" v="10588" actId="20577"/>
          <ac:spMkLst>
            <pc:docMk/>
            <pc:sldMk cId="1307711147" sldId="300"/>
            <ac:spMk id="16" creationId="{00000000-0000-0000-0000-000000000000}"/>
          </ac:spMkLst>
        </pc:spChg>
        <pc:grpChg chg="del">
          <ac:chgData name="한지 김" userId="17466b52f8eee65b" providerId="LiveId" clId="{0F290A20-E3FC-40F3-A27A-8A459021676D}" dt="2022-07-25T02:09:39.749" v="10407" actId="478"/>
          <ac:grpSpMkLst>
            <pc:docMk/>
            <pc:sldMk cId="1307711147" sldId="300"/>
            <ac:grpSpMk id="3" creationId="{00000000-0000-0000-0000-000000000000}"/>
          </ac:grpSpMkLst>
        </pc:grpChg>
        <pc:grpChg chg="mod">
          <ac:chgData name="한지 김" userId="17466b52f8eee65b" providerId="LiveId" clId="{0F290A20-E3FC-40F3-A27A-8A459021676D}" dt="2022-07-25T02:21:08.218" v="10577" actId="1036"/>
          <ac:grpSpMkLst>
            <pc:docMk/>
            <pc:sldMk cId="1307711147" sldId="300"/>
            <ac:grpSpMk id="7" creationId="{00000000-0000-0000-0000-000000000000}"/>
          </ac:grpSpMkLst>
        </pc:grpChg>
      </pc:sldChg>
      <pc:sldChg chg="addSp delSp modSp mod modNotesTx">
        <pc:chgData name="한지 김" userId="17466b52f8eee65b" providerId="LiveId" clId="{0F290A20-E3FC-40F3-A27A-8A459021676D}" dt="2022-07-25T02:41:29.182" v="10833" actId="113"/>
        <pc:sldMkLst>
          <pc:docMk/>
          <pc:sldMk cId="695421585" sldId="301"/>
        </pc:sldMkLst>
        <pc:spChg chg="add del">
          <ac:chgData name="한지 김" userId="17466b52f8eee65b" providerId="LiveId" clId="{0F290A20-E3FC-40F3-A27A-8A459021676D}" dt="2022-07-18T07:26:05.917" v="4472"/>
          <ac:spMkLst>
            <pc:docMk/>
            <pc:sldMk cId="695421585" sldId="301"/>
            <ac:spMk id="2" creationId="{4B59C200-1E1F-134D-21C9-DC5D3828CF6B}"/>
          </ac:spMkLst>
        </pc:spChg>
        <pc:spChg chg="mod">
          <ac:chgData name="한지 김" userId="17466b52f8eee65b" providerId="LiveId" clId="{0F290A20-E3FC-40F3-A27A-8A459021676D}" dt="2022-07-25T02:32:09.972" v="10757" actId="114"/>
          <ac:spMkLst>
            <pc:docMk/>
            <pc:sldMk cId="695421585" sldId="301"/>
            <ac:spMk id="13" creationId="{5E866CF7-C1ED-70A0-6C0A-988F9B5E4C76}"/>
          </ac:spMkLst>
        </pc:spChg>
        <pc:spChg chg="add mod">
          <ac:chgData name="한지 김" userId="17466b52f8eee65b" providerId="LiveId" clId="{0F290A20-E3FC-40F3-A27A-8A459021676D}" dt="2022-07-25T02:41:29.182" v="10833" actId="113"/>
          <ac:spMkLst>
            <pc:docMk/>
            <pc:sldMk cId="695421585" sldId="301"/>
            <ac:spMk id="16" creationId="{996A2F46-7298-BC85-9A82-F904FCFC1464}"/>
          </ac:spMkLst>
        </pc:spChg>
        <pc:spChg chg="add mod">
          <ac:chgData name="한지 김" userId="17466b52f8eee65b" providerId="LiveId" clId="{0F290A20-E3FC-40F3-A27A-8A459021676D}" dt="2022-07-25T02:40:09.634" v="10805" actId="1076"/>
          <ac:spMkLst>
            <pc:docMk/>
            <pc:sldMk cId="695421585" sldId="301"/>
            <ac:spMk id="19" creationId="{B148187F-D913-36F0-3C59-88021136213E}"/>
          </ac:spMkLst>
        </pc:spChg>
        <pc:spChg chg="add mod">
          <ac:chgData name="한지 김" userId="17466b52f8eee65b" providerId="LiveId" clId="{0F290A20-E3FC-40F3-A27A-8A459021676D}" dt="2022-07-25T02:41:19.428" v="10832" actId="20577"/>
          <ac:spMkLst>
            <pc:docMk/>
            <pc:sldMk cId="695421585" sldId="301"/>
            <ac:spMk id="21" creationId="{B5D6B4D6-2E5F-316D-53E6-D519B614F868}"/>
          </ac:spMkLst>
        </pc:spChg>
        <pc:picChg chg="add mod">
          <ac:chgData name="한지 김" userId="17466b52f8eee65b" providerId="LiveId" clId="{0F290A20-E3FC-40F3-A27A-8A459021676D}" dt="2022-07-25T02:39:13.714" v="10796" actId="14100"/>
          <ac:picMkLst>
            <pc:docMk/>
            <pc:sldMk cId="695421585" sldId="301"/>
            <ac:picMk id="3" creationId="{50B07857-671A-DC9F-09B2-A525530BA357}"/>
          </ac:picMkLst>
        </pc:picChg>
        <pc:picChg chg="add mod">
          <ac:chgData name="한지 김" userId="17466b52f8eee65b" providerId="LiveId" clId="{0F290A20-E3FC-40F3-A27A-8A459021676D}" dt="2022-07-18T07:29:28.496" v="4602" actId="1076"/>
          <ac:picMkLst>
            <pc:docMk/>
            <pc:sldMk cId="695421585" sldId="301"/>
            <ac:picMk id="4" creationId="{EDE91053-51A0-F86C-7587-A745670E22D2}"/>
          </ac:picMkLst>
        </pc:picChg>
        <pc:picChg chg="add mod">
          <ac:chgData name="한지 김" userId="17466b52f8eee65b" providerId="LiveId" clId="{0F290A20-E3FC-40F3-A27A-8A459021676D}" dt="2022-07-18T07:34:15.510" v="4761" actId="1037"/>
          <ac:picMkLst>
            <pc:docMk/>
            <pc:sldMk cId="695421585" sldId="301"/>
            <ac:picMk id="7" creationId="{3E5E6B78-967E-9033-303F-C724864CDECE}"/>
          </ac:picMkLst>
        </pc:picChg>
        <pc:picChg chg="add mod">
          <ac:chgData name="한지 김" userId="17466b52f8eee65b" providerId="LiveId" clId="{0F290A20-E3FC-40F3-A27A-8A459021676D}" dt="2022-07-25T02:40:08.026" v="10804" actId="1076"/>
          <ac:picMkLst>
            <pc:docMk/>
            <pc:sldMk cId="695421585" sldId="301"/>
            <ac:picMk id="8" creationId="{7109C2AD-F92B-9490-192D-C878122C1C68}"/>
          </ac:picMkLst>
        </pc:picChg>
        <pc:picChg chg="add mod">
          <ac:chgData name="한지 김" userId="17466b52f8eee65b" providerId="LiveId" clId="{0F290A20-E3FC-40F3-A27A-8A459021676D}" dt="2022-07-18T07:34:21.263" v="4769" actId="1035"/>
          <ac:picMkLst>
            <pc:docMk/>
            <pc:sldMk cId="695421585" sldId="301"/>
            <ac:picMk id="14" creationId="{9BEFF2C3-0714-8508-08D5-9F4413BAACA4}"/>
          </ac:picMkLst>
        </pc:picChg>
        <pc:picChg chg="add mod">
          <ac:chgData name="한지 김" userId="17466b52f8eee65b" providerId="LiveId" clId="{0F290A20-E3FC-40F3-A27A-8A459021676D}" dt="2022-07-18T07:37:49.304" v="4982" actId="14100"/>
          <ac:picMkLst>
            <pc:docMk/>
            <pc:sldMk cId="695421585" sldId="301"/>
            <ac:picMk id="16" creationId="{21C7E488-6593-03B0-E1DB-EAA7B72B64F8}"/>
          </ac:picMkLst>
        </pc:picChg>
        <pc:picChg chg="add mod">
          <ac:chgData name="한지 김" userId="17466b52f8eee65b" providerId="LiveId" clId="{0F290A20-E3FC-40F3-A27A-8A459021676D}" dt="2022-07-25T02:41:09.587" v="10831" actId="1076"/>
          <ac:picMkLst>
            <pc:docMk/>
            <pc:sldMk cId="695421585" sldId="301"/>
            <ac:picMk id="18" creationId="{75476586-12F4-2ABF-E334-C854B0C0586C}"/>
          </ac:picMkLst>
        </pc:picChg>
        <pc:picChg chg="add mod">
          <ac:chgData name="한지 김" userId="17466b52f8eee65b" providerId="LiveId" clId="{0F290A20-E3FC-40F3-A27A-8A459021676D}" dt="2022-07-18T07:38:44.900" v="5078" actId="1038"/>
          <ac:picMkLst>
            <pc:docMk/>
            <pc:sldMk cId="695421585" sldId="301"/>
            <ac:picMk id="18" creationId="{D643C868-DD3C-8BC0-BFCE-BE95DC9F7F42}"/>
          </ac:picMkLst>
        </pc:picChg>
        <pc:picChg chg="add del mod">
          <ac:chgData name="한지 김" userId="17466b52f8eee65b" providerId="LiveId" clId="{0F290A20-E3FC-40F3-A27A-8A459021676D}" dt="2022-07-18T07:48:38.859" v="5404" actId="478"/>
          <ac:picMkLst>
            <pc:docMk/>
            <pc:sldMk cId="695421585" sldId="301"/>
            <ac:picMk id="20" creationId="{640D0674-1676-584D-06B2-FABA0FAAFB3A}"/>
          </ac:picMkLst>
        </pc:picChg>
        <pc:picChg chg="add mod">
          <ac:chgData name="한지 김" userId="17466b52f8eee65b" providerId="LiveId" clId="{0F290A20-E3FC-40F3-A27A-8A459021676D}" dt="2022-07-18T07:48:40.793" v="5405" actId="1076"/>
          <ac:picMkLst>
            <pc:docMk/>
            <pc:sldMk cId="695421585" sldId="301"/>
            <ac:picMk id="22" creationId="{8732F614-ED6E-EC91-4896-D03B1824DFE7}"/>
          </ac:picMkLst>
        </pc:picChg>
      </pc:sldChg>
      <pc:sldChg chg="addSp delSp modSp add mod">
        <pc:chgData name="한지 김" userId="17466b52f8eee65b" providerId="LiveId" clId="{0F290A20-E3FC-40F3-A27A-8A459021676D}" dt="2022-07-25T04:54:30.765" v="12565" actId="1076"/>
        <pc:sldMkLst>
          <pc:docMk/>
          <pc:sldMk cId="2780718785" sldId="302"/>
        </pc:sldMkLst>
        <pc:spChg chg="mod">
          <ac:chgData name="한지 김" userId="17466b52f8eee65b" providerId="LiveId" clId="{0F290A20-E3FC-40F3-A27A-8A459021676D}" dt="2022-07-18T07:24:07.685" v="4465"/>
          <ac:spMkLst>
            <pc:docMk/>
            <pc:sldMk cId="2780718785" sldId="302"/>
            <ac:spMk id="13" creationId="{5E866CF7-C1ED-70A0-6C0A-988F9B5E4C76}"/>
          </ac:spMkLst>
        </pc:spChg>
        <pc:spChg chg="add mod">
          <ac:chgData name="한지 김" userId="17466b52f8eee65b" providerId="LiveId" clId="{0F290A20-E3FC-40F3-A27A-8A459021676D}" dt="2022-07-18T07:14:40.957" v="4436" actId="1076"/>
          <ac:spMkLst>
            <pc:docMk/>
            <pc:sldMk cId="2780718785" sldId="302"/>
            <ac:spMk id="15" creationId="{05758672-8332-E97D-4690-E1AB73B9290B}"/>
          </ac:spMkLst>
        </pc:spChg>
        <pc:spChg chg="add del">
          <ac:chgData name="한지 김" userId="17466b52f8eee65b" providerId="LiveId" clId="{0F290A20-E3FC-40F3-A27A-8A459021676D}" dt="2022-07-18T07:23:59.714" v="4454"/>
          <ac:spMkLst>
            <pc:docMk/>
            <pc:sldMk cId="2780718785" sldId="302"/>
            <ac:spMk id="18" creationId="{C806663F-F6DC-15B7-83C5-3E8564287E46}"/>
          </ac:spMkLst>
        </pc:spChg>
        <pc:picChg chg="del mod">
          <ac:chgData name="한지 김" userId="17466b52f8eee65b" providerId="LiveId" clId="{0F290A20-E3FC-40F3-A27A-8A459021676D}" dt="2022-07-25T02:06:38.333" v="10375" actId="478"/>
          <ac:picMkLst>
            <pc:docMk/>
            <pc:sldMk cId="2780718785" sldId="302"/>
            <ac:picMk id="2" creationId="{00000000-0000-0000-0000-000000000000}"/>
          </ac:picMkLst>
        </pc:picChg>
        <pc:picChg chg="del">
          <ac:chgData name="한지 김" userId="17466b52f8eee65b" providerId="LiveId" clId="{0F290A20-E3FC-40F3-A27A-8A459021676D}" dt="2022-07-18T07:09:23.970" v="4351" actId="478"/>
          <ac:picMkLst>
            <pc:docMk/>
            <pc:sldMk cId="2780718785" sldId="302"/>
            <ac:picMk id="3" creationId="{2AC51DEB-454F-5083-DF0A-CE2BAB520A49}"/>
          </ac:picMkLst>
        </pc:picChg>
        <pc:picChg chg="add mod">
          <ac:chgData name="한지 김" userId="17466b52f8eee65b" providerId="LiveId" clId="{0F290A20-E3FC-40F3-A27A-8A459021676D}" dt="2022-07-18T07:14:04.798" v="4429" actId="1076"/>
          <ac:picMkLst>
            <pc:docMk/>
            <pc:sldMk cId="2780718785" sldId="302"/>
            <ac:picMk id="4" creationId="{3D04B636-96F0-3EC0-F5F8-8FD87FFCAA51}"/>
          </ac:picMkLst>
        </pc:picChg>
        <pc:picChg chg="del">
          <ac:chgData name="한지 김" userId="17466b52f8eee65b" providerId="LiveId" clId="{0F290A20-E3FC-40F3-A27A-8A459021676D}" dt="2022-07-18T07:09:23.970" v="4351" actId="478"/>
          <ac:picMkLst>
            <pc:docMk/>
            <pc:sldMk cId="2780718785" sldId="302"/>
            <ac:picMk id="5" creationId="{8A3DC29E-B9FF-F4FC-13C7-3888A868D371}"/>
          </ac:picMkLst>
        </pc:picChg>
        <pc:picChg chg="add mod">
          <ac:chgData name="한지 김" userId="17466b52f8eee65b" providerId="LiveId" clId="{0F290A20-E3FC-40F3-A27A-8A459021676D}" dt="2022-07-25T02:08:36.428" v="10384" actId="1076"/>
          <ac:picMkLst>
            <pc:docMk/>
            <pc:sldMk cId="2780718785" sldId="302"/>
            <ac:picMk id="5" creationId="{CF20F48B-9AFE-C1A8-2D90-5E067D7075AE}"/>
          </ac:picMkLst>
        </pc:picChg>
        <pc:picChg chg="mod">
          <ac:chgData name="한지 김" userId="17466b52f8eee65b" providerId="LiveId" clId="{0F290A20-E3FC-40F3-A27A-8A459021676D}" dt="2022-07-25T04:54:30.765" v="12565" actId="1076"/>
          <ac:picMkLst>
            <pc:docMk/>
            <pc:sldMk cId="2780718785" sldId="302"/>
            <ac:picMk id="7" creationId="{00000000-0000-0000-0000-000000000000}"/>
          </ac:picMkLst>
        </pc:picChg>
        <pc:picChg chg="add mod">
          <ac:chgData name="한지 김" userId="17466b52f8eee65b" providerId="LiveId" clId="{0F290A20-E3FC-40F3-A27A-8A459021676D}" dt="2022-07-18T07:14:22.783" v="4431" actId="1076"/>
          <ac:picMkLst>
            <pc:docMk/>
            <pc:sldMk cId="2780718785" sldId="302"/>
            <ac:picMk id="8" creationId="{E733EA69-56FF-1013-4FF5-4F802B3ED6F4}"/>
          </ac:picMkLst>
        </pc:picChg>
        <pc:picChg chg="add mod modCrop">
          <ac:chgData name="한지 김" userId="17466b52f8eee65b" providerId="LiveId" clId="{0F290A20-E3FC-40F3-A27A-8A459021676D}" dt="2022-07-25T04:54:29.069" v="12564" actId="1076"/>
          <ac:picMkLst>
            <pc:docMk/>
            <pc:sldMk cId="2780718785" sldId="302"/>
            <ac:picMk id="16" creationId="{04B1BDEB-F6E2-BA80-622E-782A3748C4EA}"/>
          </ac:picMkLst>
        </pc:picChg>
        <pc:picChg chg="add mod">
          <ac:chgData name="한지 김" userId="17466b52f8eee65b" providerId="LiveId" clId="{0F290A20-E3FC-40F3-A27A-8A459021676D}" dt="2022-07-18T07:20:30.722" v="4452" actId="1076"/>
          <ac:picMkLst>
            <pc:docMk/>
            <pc:sldMk cId="2780718785" sldId="302"/>
            <ac:picMk id="17" creationId="{D407E979-BBFE-91A1-A8E0-4132BA7C7EA2}"/>
          </ac:picMkLst>
        </pc:picChg>
      </pc:sldChg>
      <pc:sldChg chg="addSp modSp add mod modNotesTx">
        <pc:chgData name="한지 김" userId="17466b52f8eee65b" providerId="LiveId" clId="{0F290A20-E3FC-40F3-A27A-8A459021676D}" dt="2022-07-25T03:05:33.507" v="10938" actId="20577"/>
        <pc:sldMkLst>
          <pc:docMk/>
          <pc:sldMk cId="1191450939" sldId="303"/>
        </pc:sldMkLst>
        <pc:spChg chg="add mod">
          <ac:chgData name="한지 김" userId="17466b52f8eee65b" providerId="LiveId" clId="{0F290A20-E3FC-40F3-A27A-8A459021676D}" dt="2022-07-25T03:05:33.507" v="10938" actId="20577"/>
          <ac:spMkLst>
            <pc:docMk/>
            <pc:sldMk cId="1191450939" sldId="303"/>
            <ac:spMk id="8" creationId="{05CCDA43-2933-D293-34BB-D37AA01E1729}"/>
          </ac:spMkLst>
        </pc:spChg>
        <pc:spChg chg="mod">
          <ac:chgData name="한지 김" userId="17466b52f8eee65b" providerId="LiveId" clId="{0F290A20-E3FC-40F3-A27A-8A459021676D}" dt="2022-07-18T08:57:43.140" v="5664"/>
          <ac:spMkLst>
            <pc:docMk/>
            <pc:sldMk cId="1191450939" sldId="303"/>
            <ac:spMk id="12" creationId="{CF15DCEC-E6F1-44D9-852A-CB382745CBED}"/>
          </ac:spMkLst>
        </pc:spChg>
        <pc:picChg chg="add mod">
          <ac:chgData name="한지 김" userId="17466b52f8eee65b" providerId="LiveId" clId="{0F290A20-E3FC-40F3-A27A-8A459021676D}" dt="2022-07-18T09:05:52.460" v="5738" actId="1076"/>
          <ac:picMkLst>
            <pc:docMk/>
            <pc:sldMk cId="1191450939" sldId="303"/>
            <ac:picMk id="4" creationId="{BDF3D23B-D894-BDFD-09B2-F12D5E0678CE}"/>
          </ac:picMkLst>
        </pc:picChg>
        <pc:picChg chg="add mod">
          <ac:chgData name="한지 김" userId="17466b52f8eee65b" providerId="LiveId" clId="{0F290A20-E3FC-40F3-A27A-8A459021676D}" dt="2022-07-18T09:07:58.466" v="5745" actId="1076"/>
          <ac:picMkLst>
            <pc:docMk/>
            <pc:sldMk cId="1191450939" sldId="303"/>
            <ac:picMk id="11" creationId="{FE7ACAAF-3CF9-7664-604E-8454751C6296}"/>
          </ac:picMkLst>
        </pc:picChg>
        <pc:picChg chg="add mod">
          <ac:chgData name="한지 김" userId="17466b52f8eee65b" providerId="LiveId" clId="{0F290A20-E3FC-40F3-A27A-8A459021676D}" dt="2022-07-18T09:07:56.211" v="5744" actId="1076"/>
          <ac:picMkLst>
            <pc:docMk/>
            <pc:sldMk cId="1191450939" sldId="303"/>
            <ac:picMk id="14" creationId="{DEC9E593-5005-C658-DA56-3B5FB665937A}"/>
          </ac:picMkLst>
        </pc:picChg>
      </pc:sldChg>
      <pc:sldChg chg="addSp delSp modSp add mod">
        <pc:chgData name="한지 김" userId="17466b52f8eee65b" providerId="LiveId" clId="{0F290A20-E3FC-40F3-A27A-8A459021676D}" dt="2022-07-25T03:20:26.719" v="11024" actId="478"/>
        <pc:sldMkLst>
          <pc:docMk/>
          <pc:sldMk cId="4064633507" sldId="304"/>
        </pc:sldMkLst>
        <pc:spChg chg="add del mod">
          <ac:chgData name="한지 김" userId="17466b52f8eee65b" providerId="LiveId" clId="{0F290A20-E3FC-40F3-A27A-8A459021676D}" dt="2022-07-25T03:17:10.747" v="11007" actId="478"/>
          <ac:spMkLst>
            <pc:docMk/>
            <pc:sldMk cId="4064633507" sldId="304"/>
            <ac:spMk id="8" creationId="{C17F04B7-0F72-FC84-7B87-E31BCB85BDB6}"/>
          </ac:spMkLst>
        </pc:spChg>
        <pc:spChg chg="mod">
          <ac:chgData name="한지 김" userId="17466b52f8eee65b" providerId="LiveId" clId="{0F290A20-E3FC-40F3-A27A-8A459021676D}" dt="2022-07-18T09:20:58.394" v="5806"/>
          <ac:spMkLst>
            <pc:docMk/>
            <pc:sldMk cId="4064633507" sldId="304"/>
            <ac:spMk id="12" creationId="{CF15DCEC-E6F1-44D9-852A-CB382745CBED}"/>
          </ac:spMkLst>
        </pc:spChg>
        <pc:spChg chg="add mod">
          <ac:chgData name="한지 김" userId="17466b52f8eee65b" providerId="LiveId" clId="{0F290A20-E3FC-40F3-A27A-8A459021676D}" dt="2022-07-18T09:32:58.640" v="5915" actId="1076"/>
          <ac:spMkLst>
            <pc:docMk/>
            <pc:sldMk cId="4064633507" sldId="304"/>
            <ac:spMk id="13" creationId="{681CEAC9-0C5D-6880-D3D7-687EAF721E8C}"/>
          </ac:spMkLst>
        </pc:spChg>
        <pc:spChg chg="add mod">
          <ac:chgData name="한지 김" userId="17466b52f8eee65b" providerId="LiveId" clId="{0F290A20-E3FC-40F3-A27A-8A459021676D}" dt="2022-07-18T09:38:19.224" v="6012" actId="2710"/>
          <ac:spMkLst>
            <pc:docMk/>
            <pc:sldMk cId="4064633507" sldId="304"/>
            <ac:spMk id="14" creationId="{1AE4E7E2-08C6-9D40-44CF-C1E328998E0B}"/>
          </ac:spMkLst>
        </pc:spChg>
        <pc:spChg chg="mod">
          <ac:chgData name="한지 김" userId="17466b52f8eee65b" providerId="LiveId" clId="{0F290A20-E3FC-40F3-A27A-8A459021676D}" dt="2022-07-25T03:18:58.155" v="11011" actId="1076"/>
          <ac:spMkLst>
            <pc:docMk/>
            <pc:sldMk cId="4064633507" sldId="304"/>
            <ac:spMk id="17" creationId="{53C5A638-4A30-D182-4081-D2BB5F80CC05}"/>
          </ac:spMkLst>
        </pc:spChg>
        <pc:spChg chg="add mod">
          <ac:chgData name="한지 김" userId="17466b52f8eee65b" providerId="LiveId" clId="{0F290A20-E3FC-40F3-A27A-8A459021676D}" dt="2022-07-25T03:17:11.175" v="11008"/>
          <ac:spMkLst>
            <pc:docMk/>
            <pc:sldMk cId="4064633507" sldId="304"/>
            <ac:spMk id="19" creationId="{A6539C59-86A3-6497-BAF7-803FAD1918FD}"/>
          </ac:spMkLst>
        </pc:spChg>
        <pc:grpChg chg="mod">
          <ac:chgData name="한지 김" userId="17466b52f8eee65b" providerId="LiveId" clId="{0F290A20-E3FC-40F3-A27A-8A459021676D}" dt="2022-07-25T03:19:01.883" v="11012" actId="1076"/>
          <ac:grpSpMkLst>
            <pc:docMk/>
            <pc:sldMk cId="4064633507" sldId="304"/>
            <ac:grpSpMk id="15" creationId="{6C91DA29-5DA8-2889-B164-E9AF8CC8CE94}"/>
          </ac:grpSpMkLst>
        </pc:grpChg>
        <pc:picChg chg="del mod">
          <ac:chgData name="한지 김" userId="17466b52f8eee65b" providerId="LiveId" clId="{0F290A20-E3FC-40F3-A27A-8A459021676D}" dt="2022-07-25T03:17:10.747" v="11007" actId="478"/>
          <ac:picMkLst>
            <pc:docMk/>
            <pc:sldMk cId="4064633507" sldId="304"/>
            <ac:picMk id="3" creationId="{98BBA910-DD03-2C27-6B99-AD4CEC1C2A65}"/>
          </ac:picMkLst>
        </pc:picChg>
        <pc:picChg chg="add del mod">
          <ac:chgData name="한지 김" userId="17466b52f8eee65b" providerId="LiveId" clId="{0F290A20-E3FC-40F3-A27A-8A459021676D}" dt="2022-07-25T03:17:16.362" v="11009" actId="478"/>
          <ac:picMkLst>
            <pc:docMk/>
            <pc:sldMk cId="4064633507" sldId="304"/>
            <ac:picMk id="4" creationId="{4370F1DB-5C5B-9A34-C92B-D4EED8018526}"/>
          </ac:picMkLst>
        </pc:picChg>
        <pc:picChg chg="add del mod">
          <ac:chgData name="한지 김" userId="17466b52f8eee65b" providerId="LiveId" clId="{0F290A20-E3FC-40F3-A27A-8A459021676D}" dt="2022-07-25T03:20:26.215" v="11023" actId="22"/>
          <ac:picMkLst>
            <pc:docMk/>
            <pc:sldMk cId="4064633507" sldId="304"/>
            <ac:picMk id="5" creationId="{823248A2-FD8B-BBB7-F2E3-A70A7E329B25}"/>
          </ac:picMkLst>
        </pc:picChg>
        <pc:picChg chg="add mod">
          <ac:chgData name="한지 김" userId="17466b52f8eee65b" providerId="LiveId" clId="{0F290A20-E3FC-40F3-A27A-8A459021676D}" dt="2022-07-20T01:15:58.840" v="9970" actId="1035"/>
          <ac:picMkLst>
            <pc:docMk/>
            <pc:sldMk cId="4064633507" sldId="304"/>
            <ac:picMk id="16" creationId="{9910D2E9-7084-FD63-0911-151939425AF3}"/>
          </ac:picMkLst>
        </pc:picChg>
        <pc:picChg chg="add mod">
          <ac:chgData name="한지 김" userId="17466b52f8eee65b" providerId="LiveId" clId="{0F290A20-E3FC-40F3-A27A-8A459021676D}" dt="2022-07-20T01:15:58.840" v="9970" actId="1035"/>
          <ac:picMkLst>
            <pc:docMk/>
            <pc:sldMk cId="4064633507" sldId="304"/>
            <ac:picMk id="18" creationId="{C160330E-F05D-EB46-1996-F5BFC2E9ADA0}"/>
          </ac:picMkLst>
        </pc:picChg>
        <pc:picChg chg="add mod">
          <ac:chgData name="한지 김" userId="17466b52f8eee65b" providerId="LiveId" clId="{0F290A20-E3FC-40F3-A27A-8A459021676D}" dt="2022-07-25T03:17:11.175" v="11008"/>
          <ac:picMkLst>
            <pc:docMk/>
            <pc:sldMk cId="4064633507" sldId="304"/>
            <ac:picMk id="20" creationId="{E29A666F-C104-6B68-8494-354413455473}"/>
          </ac:picMkLst>
        </pc:picChg>
        <pc:picChg chg="add del mod">
          <ac:chgData name="한지 김" userId="17466b52f8eee65b" providerId="LiveId" clId="{0F290A20-E3FC-40F3-A27A-8A459021676D}" dt="2022-07-25T03:20:26.719" v="11024" actId="478"/>
          <ac:picMkLst>
            <pc:docMk/>
            <pc:sldMk cId="4064633507" sldId="304"/>
            <ac:picMk id="21" creationId="{8DB364D3-B65E-960D-64DF-E5D7E5B8E0D4}"/>
          </ac:picMkLst>
        </pc:picChg>
      </pc:sldChg>
      <pc:sldChg chg="addSp modSp add mod">
        <pc:chgData name="한지 김" userId="17466b52f8eee65b" providerId="LiveId" clId="{0F290A20-E3FC-40F3-A27A-8A459021676D}" dt="2022-07-18T09:50:49.158" v="6212" actId="1076"/>
        <pc:sldMkLst>
          <pc:docMk/>
          <pc:sldMk cId="1434628480" sldId="305"/>
        </pc:sldMkLst>
        <pc:spChg chg="add mod">
          <ac:chgData name="한지 김" userId="17466b52f8eee65b" providerId="LiveId" clId="{0F290A20-E3FC-40F3-A27A-8A459021676D}" dt="2022-07-18T09:50:42.511" v="6211" actId="14100"/>
          <ac:spMkLst>
            <pc:docMk/>
            <pc:sldMk cId="1434628480" sldId="305"/>
            <ac:spMk id="8" creationId="{F3D305F5-9505-CAA9-256F-C35B738D6A60}"/>
          </ac:spMkLst>
        </pc:spChg>
        <pc:spChg chg="mod">
          <ac:chgData name="한지 김" userId="17466b52f8eee65b" providerId="LiveId" clId="{0F290A20-E3FC-40F3-A27A-8A459021676D}" dt="2022-07-18T09:43:00.445" v="6017"/>
          <ac:spMkLst>
            <pc:docMk/>
            <pc:sldMk cId="1434628480" sldId="305"/>
            <ac:spMk id="12" creationId="{CF15DCEC-E6F1-44D9-852A-CB382745CBED}"/>
          </ac:spMkLst>
        </pc:spChg>
        <pc:picChg chg="add mod">
          <ac:chgData name="한지 김" userId="17466b52f8eee65b" providerId="LiveId" clId="{0F290A20-E3FC-40F3-A27A-8A459021676D}" dt="2022-07-18T09:50:49.158" v="6212" actId="1076"/>
          <ac:picMkLst>
            <pc:docMk/>
            <pc:sldMk cId="1434628480" sldId="305"/>
            <ac:picMk id="4" creationId="{641C4D66-A65A-C2BF-00F4-72CB2F3F63ED}"/>
          </ac:picMkLst>
        </pc:picChg>
      </pc:sldChg>
      <pc:sldChg chg="addSp delSp modSp add mod">
        <pc:chgData name="한지 김" userId="17466b52f8eee65b" providerId="LiveId" clId="{0F290A20-E3FC-40F3-A27A-8A459021676D}" dt="2022-07-25T03:33:53.866" v="11079" actId="1076"/>
        <pc:sldMkLst>
          <pc:docMk/>
          <pc:sldMk cId="2588999546" sldId="306"/>
        </pc:sldMkLst>
        <pc:spChg chg="add mod">
          <ac:chgData name="한지 김" userId="17466b52f8eee65b" providerId="LiveId" clId="{0F290A20-E3FC-40F3-A27A-8A459021676D}" dt="2022-07-25T03:33:51.046" v="11078" actId="20577"/>
          <ac:spMkLst>
            <pc:docMk/>
            <pc:sldMk cId="2588999546" sldId="306"/>
            <ac:spMk id="11" creationId="{7CE5842C-E5E7-6DDD-5408-6AFE910F8AE5}"/>
          </ac:spMkLst>
        </pc:spChg>
        <pc:spChg chg="mod">
          <ac:chgData name="한지 김" userId="17466b52f8eee65b" providerId="LiveId" clId="{0F290A20-E3FC-40F3-A27A-8A459021676D}" dt="2022-07-18T11:12:31.215" v="7898"/>
          <ac:spMkLst>
            <pc:docMk/>
            <pc:sldMk cId="2588999546" sldId="306"/>
            <ac:spMk id="12" creationId="{CF15DCEC-E6F1-44D9-852A-CB382745CBED}"/>
          </ac:spMkLst>
        </pc:spChg>
        <pc:picChg chg="add mod">
          <ac:chgData name="한지 김" userId="17466b52f8eee65b" providerId="LiveId" clId="{0F290A20-E3FC-40F3-A27A-8A459021676D}" dt="2022-07-25T03:33:53.866" v="11079" actId="1076"/>
          <ac:picMkLst>
            <pc:docMk/>
            <pc:sldMk cId="2588999546" sldId="306"/>
            <ac:picMk id="13" creationId="{B70003EF-81E2-9739-AC8B-50403552EFBB}"/>
          </ac:picMkLst>
        </pc:picChg>
        <pc:picChg chg="add del mod">
          <ac:chgData name="한지 김" userId="17466b52f8eee65b" providerId="LiveId" clId="{0F290A20-E3FC-40F3-A27A-8A459021676D}" dt="2022-07-18T11:15:39.315" v="7910" actId="478"/>
          <ac:picMkLst>
            <pc:docMk/>
            <pc:sldMk cId="2588999546" sldId="306"/>
            <ac:picMk id="9218" creationId="{45AD76B3-6302-52EB-6089-CFEA576B442E}"/>
          </ac:picMkLst>
        </pc:picChg>
      </pc:sldChg>
      <pc:sldChg chg="addSp delSp modSp add mod">
        <pc:chgData name="한지 김" userId="17466b52f8eee65b" providerId="LiveId" clId="{0F290A20-E3FC-40F3-A27A-8A459021676D}" dt="2022-07-25T03:34:55.941" v="11081" actId="404"/>
        <pc:sldMkLst>
          <pc:docMk/>
          <pc:sldMk cId="1765588899" sldId="307"/>
        </pc:sldMkLst>
        <pc:spChg chg="mod">
          <ac:chgData name="한지 김" userId="17466b52f8eee65b" providerId="LiveId" clId="{0F290A20-E3FC-40F3-A27A-8A459021676D}" dt="2022-07-18T11:35:23.615" v="8056"/>
          <ac:spMkLst>
            <pc:docMk/>
            <pc:sldMk cId="1765588899" sldId="307"/>
            <ac:spMk id="12" creationId="{CF15DCEC-E6F1-44D9-852A-CB382745CBED}"/>
          </ac:spMkLst>
        </pc:spChg>
        <pc:spChg chg="add mod">
          <ac:chgData name="한지 김" userId="17466b52f8eee65b" providerId="LiveId" clId="{0F290A20-E3FC-40F3-A27A-8A459021676D}" dt="2022-07-25T03:34:55.941" v="11081" actId="404"/>
          <ac:spMkLst>
            <pc:docMk/>
            <pc:sldMk cId="1765588899" sldId="307"/>
            <ac:spMk id="16" creationId="{2D25C520-CD53-066E-8839-113F2D77FCF3}"/>
          </ac:spMkLst>
        </pc:spChg>
        <pc:spChg chg="add mod">
          <ac:chgData name="한지 김" userId="17466b52f8eee65b" providerId="LiveId" clId="{0F290A20-E3FC-40F3-A27A-8A459021676D}" dt="2022-07-25T03:34:53.689" v="11080" actId="2711"/>
          <ac:spMkLst>
            <pc:docMk/>
            <pc:sldMk cId="1765588899" sldId="307"/>
            <ac:spMk id="18" creationId="{1A776DB1-6ECF-98D9-AE34-F41161C19B3F}"/>
          </ac:spMkLst>
        </pc:spChg>
        <pc:picChg chg="add del mod">
          <ac:chgData name="한지 김" userId="17466b52f8eee65b" providerId="LiveId" clId="{0F290A20-E3FC-40F3-A27A-8A459021676D}" dt="2022-07-18T11:40:51.024" v="8064" actId="478"/>
          <ac:picMkLst>
            <pc:docMk/>
            <pc:sldMk cId="1765588899" sldId="307"/>
            <ac:picMk id="3" creationId="{38E78639-6C38-3E76-F130-7456258B7C9F}"/>
          </ac:picMkLst>
        </pc:picChg>
        <pc:picChg chg="add mod">
          <ac:chgData name="한지 김" userId="17466b52f8eee65b" providerId="LiveId" clId="{0F290A20-E3FC-40F3-A27A-8A459021676D}" dt="2022-07-18T11:44:01.065" v="8100" actId="1076"/>
          <ac:picMkLst>
            <pc:docMk/>
            <pc:sldMk cId="1765588899" sldId="307"/>
            <ac:picMk id="5" creationId="{E1ED2496-8CDD-B01F-F722-44112F55A55A}"/>
          </ac:picMkLst>
        </pc:picChg>
        <pc:picChg chg="add mod">
          <ac:chgData name="한지 김" userId="17466b52f8eee65b" providerId="LiveId" clId="{0F290A20-E3FC-40F3-A27A-8A459021676D}" dt="2022-07-18T11:43:37.730" v="8094" actId="1076"/>
          <ac:picMkLst>
            <pc:docMk/>
            <pc:sldMk cId="1765588899" sldId="307"/>
            <ac:picMk id="11" creationId="{EBFF2402-DBA3-1086-ECA4-DAE434F31678}"/>
          </ac:picMkLst>
        </pc:picChg>
        <pc:picChg chg="add mod modCrop">
          <ac:chgData name="한지 김" userId="17466b52f8eee65b" providerId="LiveId" clId="{0F290A20-E3FC-40F3-A27A-8A459021676D}" dt="2022-07-18T11:43:37.730" v="8094" actId="1076"/>
          <ac:picMkLst>
            <pc:docMk/>
            <pc:sldMk cId="1765588899" sldId="307"/>
            <ac:picMk id="14" creationId="{8632FF8E-0794-06E4-2330-48AE7D4C4A30}"/>
          </ac:picMkLst>
        </pc:picChg>
      </pc:sldChg>
      <pc:sldChg chg="addSp delSp modSp add mod">
        <pc:chgData name="한지 김" userId="17466b52f8eee65b" providerId="LiveId" clId="{0F290A20-E3FC-40F3-A27A-8A459021676D}" dt="2022-07-25T03:46:11.706" v="11085" actId="113"/>
        <pc:sldMkLst>
          <pc:docMk/>
          <pc:sldMk cId="3513502245" sldId="308"/>
        </pc:sldMkLst>
        <pc:spChg chg="add del mod">
          <ac:chgData name="한지 김" userId="17466b52f8eee65b" providerId="LiveId" clId="{0F290A20-E3FC-40F3-A27A-8A459021676D}" dt="2022-07-19T08:12:09.126" v="9667" actId="478"/>
          <ac:spMkLst>
            <pc:docMk/>
            <pc:sldMk cId="3513502245" sldId="308"/>
            <ac:spMk id="8" creationId="{5FC1C1CD-270E-BA83-3B84-0EF4262598E1}"/>
          </ac:spMkLst>
        </pc:spChg>
        <pc:spChg chg="mod">
          <ac:chgData name="한지 김" userId="17466b52f8eee65b" providerId="LiveId" clId="{0F290A20-E3FC-40F3-A27A-8A459021676D}" dt="2022-07-19T06:29:14.205" v="9313"/>
          <ac:spMkLst>
            <pc:docMk/>
            <pc:sldMk cId="3513502245" sldId="308"/>
            <ac:spMk id="12" creationId="{CF15DCEC-E6F1-44D9-852A-CB382745CBED}"/>
          </ac:spMkLst>
        </pc:spChg>
        <pc:spChg chg="add mod">
          <ac:chgData name="한지 김" userId="17466b52f8eee65b" providerId="LiveId" clId="{0F290A20-E3FC-40F3-A27A-8A459021676D}" dt="2022-07-25T03:46:11.706" v="11085" actId="113"/>
          <ac:spMkLst>
            <pc:docMk/>
            <pc:sldMk cId="3513502245" sldId="308"/>
            <ac:spMk id="16" creationId="{A71EE916-ED12-D251-257B-E8C0DCE9A3C4}"/>
          </ac:spMkLst>
        </pc:spChg>
        <pc:spChg chg="add mod">
          <ac:chgData name="한지 김" userId="17466b52f8eee65b" providerId="LiveId" clId="{0F290A20-E3FC-40F3-A27A-8A459021676D}" dt="2022-07-19T08:13:12.123" v="9678" actId="1076"/>
          <ac:spMkLst>
            <pc:docMk/>
            <pc:sldMk cId="3513502245" sldId="308"/>
            <ac:spMk id="18" creationId="{2D2A8C38-952E-3655-36B6-FF412598F123}"/>
          </ac:spMkLst>
        </pc:spChg>
        <pc:picChg chg="add mod">
          <ac:chgData name="한지 김" userId="17466b52f8eee65b" providerId="LiveId" clId="{0F290A20-E3FC-40F3-A27A-8A459021676D}" dt="2022-07-19T07:59:33.526" v="9502" actId="1076"/>
          <ac:picMkLst>
            <pc:docMk/>
            <pc:sldMk cId="3513502245" sldId="308"/>
            <ac:picMk id="3" creationId="{CA10216C-C5AD-5D3B-E518-8F377CC48FC0}"/>
          </ac:picMkLst>
        </pc:picChg>
        <pc:picChg chg="add mod">
          <ac:chgData name="한지 김" userId="17466b52f8eee65b" providerId="LiveId" clId="{0F290A20-E3FC-40F3-A27A-8A459021676D}" dt="2022-07-19T08:00:01.131" v="9504" actId="1076"/>
          <ac:picMkLst>
            <pc:docMk/>
            <pc:sldMk cId="3513502245" sldId="308"/>
            <ac:picMk id="5" creationId="{524FED32-77BD-3E35-7AC4-B378ACB8250A}"/>
          </ac:picMkLst>
        </pc:picChg>
        <pc:picChg chg="add mod">
          <ac:chgData name="한지 김" userId="17466b52f8eee65b" providerId="LiveId" clId="{0F290A20-E3FC-40F3-A27A-8A459021676D}" dt="2022-07-19T08:03:44.684" v="9513" actId="1076"/>
          <ac:picMkLst>
            <pc:docMk/>
            <pc:sldMk cId="3513502245" sldId="308"/>
            <ac:picMk id="13" creationId="{967D2ED0-F31C-9D57-17E5-1D21D7CEEEFD}"/>
          </ac:picMkLst>
        </pc:picChg>
        <pc:picChg chg="add del mod">
          <ac:chgData name="한지 김" userId="17466b52f8eee65b" providerId="LiveId" clId="{0F290A20-E3FC-40F3-A27A-8A459021676D}" dt="2022-07-19T08:03:42.213" v="9512" actId="478"/>
          <ac:picMkLst>
            <pc:docMk/>
            <pc:sldMk cId="3513502245" sldId="308"/>
            <ac:picMk id="15" creationId="{129F78B8-4602-43D2-BA8D-AC97F802FC09}"/>
          </ac:picMkLst>
        </pc:picChg>
      </pc:sldChg>
      <pc:sldChg chg="delSp add del mod">
        <pc:chgData name="한지 김" userId="17466b52f8eee65b" providerId="LiveId" clId="{0F290A20-E3FC-40F3-A27A-8A459021676D}" dt="2022-07-18T08:03:47.861" v="5626" actId="47"/>
        <pc:sldMkLst>
          <pc:docMk/>
          <pc:sldMk cId="250099821" sldId="309"/>
        </pc:sldMkLst>
        <pc:picChg chg="del">
          <ac:chgData name="한지 김" userId="17466b52f8eee65b" providerId="LiveId" clId="{0F290A20-E3FC-40F3-A27A-8A459021676D}" dt="2022-07-18T08:03:08.915" v="5618" actId="21"/>
          <ac:picMkLst>
            <pc:docMk/>
            <pc:sldMk cId="250099821" sldId="309"/>
            <ac:picMk id="3" creationId="{7F3CEB1F-B47F-9EF9-E5EB-170DE8D0A099}"/>
          </ac:picMkLst>
        </pc:picChg>
        <pc:picChg chg="del">
          <ac:chgData name="한지 김" userId="17466b52f8eee65b" providerId="LiveId" clId="{0F290A20-E3FC-40F3-A27A-8A459021676D}" dt="2022-07-18T08:03:08.915" v="5618" actId="21"/>
          <ac:picMkLst>
            <pc:docMk/>
            <pc:sldMk cId="250099821" sldId="309"/>
            <ac:picMk id="5" creationId="{4EE12E25-E0F3-710D-5BA3-F8DF946FBEF7}"/>
          </ac:picMkLst>
        </pc:picChg>
      </pc:sldChg>
      <pc:sldChg chg="add del">
        <pc:chgData name="한지 김" userId="17466b52f8eee65b" providerId="LiveId" clId="{0F290A20-E3FC-40F3-A27A-8A459021676D}" dt="2022-07-18T08:05:57.094" v="5663" actId="2696"/>
        <pc:sldMkLst>
          <pc:docMk/>
          <pc:sldMk cId="2904275606" sldId="310"/>
        </pc:sldMkLst>
      </pc:sldChg>
      <pc:sldChg chg="addSp delSp modSp add mod">
        <pc:chgData name="한지 김" userId="17466b52f8eee65b" providerId="LiveId" clId="{0F290A20-E3FC-40F3-A27A-8A459021676D}" dt="2022-07-18T08:05:43.074" v="5661" actId="1076"/>
        <pc:sldMkLst>
          <pc:docMk/>
          <pc:sldMk cId="1689819049" sldId="311"/>
        </pc:sldMkLst>
        <pc:picChg chg="add mod">
          <ac:chgData name="한지 김" userId="17466b52f8eee65b" providerId="LiveId" clId="{0F290A20-E3FC-40F3-A27A-8A459021676D}" dt="2022-07-18T08:05:41.058" v="5660" actId="1076"/>
          <ac:picMkLst>
            <pc:docMk/>
            <pc:sldMk cId="1689819049" sldId="311"/>
            <ac:picMk id="3" creationId="{B386264E-9948-3058-88E8-85F3F3295E79}"/>
          </ac:picMkLst>
        </pc:picChg>
        <pc:picChg chg="add mod">
          <ac:chgData name="한지 김" userId="17466b52f8eee65b" providerId="LiveId" clId="{0F290A20-E3FC-40F3-A27A-8A459021676D}" dt="2022-07-18T08:05:43.074" v="5661" actId="1076"/>
          <ac:picMkLst>
            <pc:docMk/>
            <pc:sldMk cId="1689819049" sldId="311"/>
            <ac:picMk id="13" creationId="{7A8FCD04-8AB1-7BF4-0CC0-9AA9BC600060}"/>
          </ac:picMkLst>
        </pc:picChg>
        <pc:picChg chg="del">
          <ac:chgData name="한지 김" userId="17466b52f8eee65b" providerId="LiveId" clId="{0F290A20-E3FC-40F3-A27A-8A459021676D}" dt="2022-07-18T08:04:55.011" v="5652" actId="478"/>
          <ac:picMkLst>
            <pc:docMk/>
            <pc:sldMk cId="1689819049" sldId="311"/>
            <ac:picMk id="15" creationId="{0C1E6EA6-8E5B-D728-4E56-E124848A95E8}"/>
          </ac:picMkLst>
        </pc:picChg>
        <pc:picChg chg="del">
          <ac:chgData name="한지 김" userId="17466b52f8eee65b" providerId="LiveId" clId="{0F290A20-E3FC-40F3-A27A-8A459021676D}" dt="2022-07-18T08:05:33.891" v="5656" actId="478"/>
          <ac:picMkLst>
            <pc:docMk/>
            <pc:sldMk cId="1689819049" sldId="311"/>
            <ac:picMk id="18" creationId="{D2FA44C1-A098-7674-83F0-BD3560A63C59}"/>
          </ac:picMkLst>
        </pc:picChg>
      </pc:sldChg>
      <pc:sldChg chg="addSp delSp modSp add mod modShow">
        <pc:chgData name="한지 김" userId="17466b52f8eee65b" providerId="LiveId" clId="{0F290A20-E3FC-40F3-A27A-8A459021676D}" dt="2022-07-18T09:20:44.728" v="5802" actId="729"/>
        <pc:sldMkLst>
          <pc:docMk/>
          <pc:sldMk cId="2632813396" sldId="312"/>
        </pc:sldMkLst>
        <pc:spChg chg="mod">
          <ac:chgData name="한지 김" userId="17466b52f8eee65b" providerId="LiveId" clId="{0F290A20-E3FC-40F3-A27A-8A459021676D}" dt="2022-07-18T09:15:14.084" v="5795" actId="5793"/>
          <ac:spMkLst>
            <pc:docMk/>
            <pc:sldMk cId="2632813396" sldId="312"/>
            <ac:spMk id="8" creationId="{05CCDA43-2933-D293-34BB-D37AA01E1729}"/>
          </ac:spMkLst>
        </pc:spChg>
        <pc:picChg chg="add mod">
          <ac:chgData name="한지 김" userId="17466b52f8eee65b" providerId="LiveId" clId="{0F290A20-E3FC-40F3-A27A-8A459021676D}" dt="2022-07-18T09:15:17.947" v="5797" actId="1076"/>
          <ac:picMkLst>
            <pc:docMk/>
            <pc:sldMk cId="2632813396" sldId="312"/>
            <ac:picMk id="3" creationId="{9052C15F-7CCE-95D6-BFDB-6F04653C8624}"/>
          </ac:picMkLst>
        </pc:picChg>
        <pc:picChg chg="del">
          <ac:chgData name="한지 김" userId="17466b52f8eee65b" providerId="LiveId" clId="{0F290A20-E3FC-40F3-A27A-8A459021676D}" dt="2022-07-18T09:09:39.911" v="5747" actId="478"/>
          <ac:picMkLst>
            <pc:docMk/>
            <pc:sldMk cId="2632813396" sldId="312"/>
            <ac:picMk id="4" creationId="{BDF3D23B-D894-BDFD-09B2-F12D5E0678CE}"/>
          </ac:picMkLst>
        </pc:picChg>
        <pc:picChg chg="del">
          <ac:chgData name="한지 김" userId="17466b52f8eee65b" providerId="LiveId" clId="{0F290A20-E3FC-40F3-A27A-8A459021676D}" dt="2022-07-18T09:09:39.911" v="5747" actId="478"/>
          <ac:picMkLst>
            <pc:docMk/>
            <pc:sldMk cId="2632813396" sldId="312"/>
            <ac:picMk id="11" creationId="{FE7ACAAF-3CF9-7664-604E-8454751C6296}"/>
          </ac:picMkLst>
        </pc:picChg>
        <pc:picChg chg="add mod">
          <ac:chgData name="한지 김" userId="17466b52f8eee65b" providerId="LiveId" clId="{0F290A20-E3FC-40F3-A27A-8A459021676D}" dt="2022-07-18T09:15:40.946" v="5801" actId="1035"/>
          <ac:picMkLst>
            <pc:docMk/>
            <pc:sldMk cId="2632813396" sldId="312"/>
            <ac:picMk id="13" creationId="{461DA29A-77CB-1350-6280-9ADE9E8BA667}"/>
          </ac:picMkLst>
        </pc:picChg>
        <pc:picChg chg="del">
          <ac:chgData name="한지 김" userId="17466b52f8eee65b" providerId="LiveId" clId="{0F290A20-E3FC-40F3-A27A-8A459021676D}" dt="2022-07-18T09:09:39.911" v="5747" actId="478"/>
          <ac:picMkLst>
            <pc:docMk/>
            <pc:sldMk cId="2632813396" sldId="312"/>
            <ac:picMk id="14" creationId="{DEC9E593-5005-C658-DA56-3B5FB665937A}"/>
          </ac:picMkLst>
        </pc:picChg>
      </pc:sldChg>
      <pc:sldChg chg="add del mod modShow">
        <pc:chgData name="한지 김" userId="17466b52f8eee65b" providerId="LiveId" clId="{0F290A20-E3FC-40F3-A27A-8A459021676D}" dt="2022-07-25T04:23:42.236" v="11202" actId="2696"/>
        <pc:sldMkLst>
          <pc:docMk/>
          <pc:sldMk cId="3883148862" sldId="313"/>
        </pc:sldMkLst>
      </pc:sldChg>
      <pc:sldChg chg="addSp delSp modSp add mod ord">
        <pc:chgData name="한지 김" userId="17466b52f8eee65b" providerId="LiveId" clId="{0F290A20-E3FC-40F3-A27A-8A459021676D}" dt="2022-07-25T04:36:48.417" v="12558" actId="404"/>
        <pc:sldMkLst>
          <pc:docMk/>
          <pc:sldMk cId="2491311895" sldId="314"/>
        </pc:sldMkLst>
        <pc:spChg chg="add mod">
          <ac:chgData name="한지 김" userId="17466b52f8eee65b" providerId="LiveId" clId="{0F290A20-E3FC-40F3-A27A-8A459021676D}" dt="2022-07-25T04:34:59.837" v="12296" actId="1076"/>
          <ac:spMkLst>
            <pc:docMk/>
            <pc:sldMk cId="2491311895" sldId="314"/>
            <ac:spMk id="13" creationId="{4674028D-E941-17B7-AB3B-03229D5C3FBF}"/>
          </ac:spMkLst>
        </pc:spChg>
        <pc:spChg chg="add del mod">
          <ac:chgData name="한지 김" userId="17466b52f8eee65b" providerId="LiveId" clId="{0F290A20-E3FC-40F3-A27A-8A459021676D}" dt="2022-07-20T01:14:16.387" v="9942" actId="21"/>
          <ac:spMkLst>
            <pc:docMk/>
            <pc:sldMk cId="2491311895" sldId="314"/>
            <ac:spMk id="13" creationId="{C2D5FC10-59D3-A19F-F35A-9F57E9AEFE19}"/>
          </ac:spMkLst>
        </pc:spChg>
        <pc:spChg chg="add mod">
          <ac:chgData name="한지 김" userId="17466b52f8eee65b" providerId="LiveId" clId="{0F290A20-E3FC-40F3-A27A-8A459021676D}" dt="2022-07-25T04:36:48.417" v="12558" actId="404"/>
          <ac:spMkLst>
            <pc:docMk/>
            <pc:sldMk cId="2491311895" sldId="314"/>
            <ac:spMk id="16" creationId="{280371BE-7649-7E0B-9A97-0B09273A13DF}"/>
          </ac:spMkLst>
        </pc:spChg>
        <pc:spChg chg="mod">
          <ac:chgData name="한지 김" userId="17466b52f8eee65b" providerId="LiveId" clId="{0F290A20-E3FC-40F3-A27A-8A459021676D}" dt="2022-07-25T04:35:04.221" v="12297" actId="1076"/>
          <ac:spMkLst>
            <pc:docMk/>
            <pc:sldMk cId="2491311895" sldId="314"/>
            <ac:spMk id="19" creationId="{DFF804E2-BE4C-D5A0-D9DD-395A5FA81545}"/>
          </ac:spMkLst>
        </pc:spChg>
        <pc:grpChg chg="add mod">
          <ac:chgData name="한지 김" userId="17466b52f8eee65b" providerId="LiveId" clId="{0F290A20-E3FC-40F3-A27A-8A459021676D}" dt="2022-07-25T04:35:11.605" v="12301" actId="1076"/>
          <ac:grpSpMkLst>
            <pc:docMk/>
            <pc:sldMk cId="2491311895" sldId="314"/>
            <ac:grpSpMk id="15" creationId="{8800268F-C081-F6F5-C354-20B1C6E7E276}"/>
          </ac:grpSpMkLst>
        </pc:grpChg>
        <pc:picChg chg="add mod">
          <ac:chgData name="한지 김" userId="17466b52f8eee65b" providerId="LiveId" clId="{0F290A20-E3FC-40F3-A27A-8A459021676D}" dt="2022-07-25T04:35:09.652" v="12300" actId="14100"/>
          <ac:picMkLst>
            <pc:docMk/>
            <pc:sldMk cId="2491311895" sldId="314"/>
            <ac:picMk id="3" creationId="{6BE5AA8C-E1CD-C4A0-2AC6-E49811149A23}"/>
          </ac:picMkLst>
        </pc:picChg>
        <pc:picChg chg="add mod">
          <ac:chgData name="한지 김" userId="17466b52f8eee65b" providerId="LiveId" clId="{0F290A20-E3FC-40F3-A27A-8A459021676D}" dt="2022-07-25T04:34:47.520" v="12292" actId="164"/>
          <ac:picMkLst>
            <pc:docMk/>
            <pc:sldMk cId="2491311895" sldId="314"/>
            <ac:picMk id="5" creationId="{5116C053-805F-B127-3B5E-7F071C69F94F}"/>
          </ac:picMkLst>
        </pc:picChg>
        <pc:cxnChg chg="add mod">
          <ac:chgData name="한지 김" userId="17466b52f8eee65b" providerId="LiveId" clId="{0F290A20-E3FC-40F3-A27A-8A459021676D}" dt="2022-07-25T04:34:47.520" v="12292" actId="164"/>
          <ac:cxnSpMkLst>
            <pc:docMk/>
            <pc:sldMk cId="2491311895" sldId="314"/>
            <ac:cxnSpMk id="8" creationId="{06237B6D-B4DF-F322-B8E0-F13E8D8A96A5}"/>
          </ac:cxnSpMkLst>
        </pc:cxnChg>
      </pc:sldChg>
      <pc:sldChg chg="addSp delSp modSp add mod ord">
        <pc:chgData name="한지 김" userId="17466b52f8eee65b" providerId="LiveId" clId="{0F290A20-E3FC-40F3-A27A-8A459021676D}" dt="2022-07-18T10:50:15.052" v="7682"/>
        <pc:sldMkLst>
          <pc:docMk/>
          <pc:sldMk cId="1719012838" sldId="315"/>
        </pc:sldMkLst>
        <pc:spChg chg="mod">
          <ac:chgData name="한지 김" userId="17466b52f8eee65b" providerId="LiveId" clId="{0F290A20-E3FC-40F3-A27A-8A459021676D}" dt="2022-07-18T10:50:05.910" v="7680" actId="113"/>
          <ac:spMkLst>
            <pc:docMk/>
            <pc:sldMk cId="1719012838" sldId="315"/>
            <ac:spMk id="21" creationId="{57174D72-1233-8F1E-A309-10BE16B85C55}"/>
          </ac:spMkLst>
        </pc:spChg>
        <pc:picChg chg="add mod">
          <ac:chgData name="한지 김" userId="17466b52f8eee65b" providerId="LiveId" clId="{0F290A20-E3FC-40F3-A27A-8A459021676D}" dt="2022-07-18T10:50:15.052" v="7682"/>
          <ac:picMkLst>
            <pc:docMk/>
            <pc:sldMk cId="1719012838" sldId="315"/>
            <ac:picMk id="15" creationId="{F8DBC2D3-E286-1135-D86C-E04113A2435A}"/>
          </ac:picMkLst>
        </pc:picChg>
        <pc:picChg chg="del mod">
          <ac:chgData name="한지 김" userId="17466b52f8eee65b" providerId="LiveId" clId="{0F290A20-E3FC-40F3-A27A-8A459021676D}" dt="2022-07-18T10:50:14.781" v="7681" actId="478"/>
          <ac:picMkLst>
            <pc:docMk/>
            <pc:sldMk cId="1719012838" sldId="315"/>
            <ac:picMk id="4098" creationId="{2FA64342-067A-8F26-7983-63A3168CC549}"/>
          </ac:picMkLst>
        </pc:picChg>
      </pc:sldChg>
      <pc:sldChg chg="add del">
        <pc:chgData name="한지 김" userId="17466b52f8eee65b" providerId="LiveId" clId="{0F290A20-E3FC-40F3-A27A-8A459021676D}" dt="2022-07-18T10:13:54.452" v="6568"/>
        <pc:sldMkLst>
          <pc:docMk/>
          <pc:sldMk cId="2170392705" sldId="315"/>
        </pc:sldMkLst>
      </pc:sldChg>
      <pc:sldChg chg="addSp delSp modSp add mod">
        <pc:chgData name="한지 김" userId="17466b52f8eee65b" providerId="LiveId" clId="{0F290A20-E3FC-40F3-A27A-8A459021676D}" dt="2022-07-20T01:16:32.744" v="9975" actId="1076"/>
        <pc:sldMkLst>
          <pc:docMk/>
          <pc:sldMk cId="3124585846" sldId="316"/>
        </pc:sldMkLst>
        <pc:spChg chg="mod">
          <ac:chgData name="한지 김" userId="17466b52f8eee65b" providerId="LiveId" clId="{0F290A20-E3FC-40F3-A27A-8A459021676D}" dt="2022-07-18T10:51:02.829" v="7731" actId="20577"/>
          <ac:spMkLst>
            <pc:docMk/>
            <pc:sldMk cId="3124585846" sldId="316"/>
            <ac:spMk id="3" creationId="{9B0CC3A9-8EF1-C37B-12B3-909F260828E7}"/>
          </ac:spMkLst>
        </pc:spChg>
        <pc:spChg chg="del">
          <ac:chgData name="한지 김" userId="17466b52f8eee65b" providerId="LiveId" clId="{0F290A20-E3FC-40F3-A27A-8A459021676D}" dt="2022-07-18T10:50:38.430" v="7686" actId="478"/>
          <ac:spMkLst>
            <pc:docMk/>
            <pc:sldMk cId="3124585846" sldId="316"/>
            <ac:spMk id="8" creationId="{DA2BE287-6F45-CBE5-F2D3-D08683C58EF3}"/>
          </ac:spMkLst>
        </pc:spChg>
        <pc:spChg chg="add mod">
          <ac:chgData name="한지 김" userId="17466b52f8eee65b" providerId="LiveId" clId="{0F290A20-E3FC-40F3-A27A-8A459021676D}" dt="2022-07-20T01:14:27.296" v="9946" actId="1076"/>
          <ac:spMkLst>
            <pc:docMk/>
            <pc:sldMk cId="3124585846" sldId="316"/>
            <ac:spMk id="13" creationId="{7FE02FC7-4564-6136-C2FE-FDB4DAFCDB8C}"/>
          </ac:spMkLst>
        </pc:spChg>
        <pc:spChg chg="del">
          <ac:chgData name="한지 김" userId="17466b52f8eee65b" providerId="LiveId" clId="{0F290A20-E3FC-40F3-A27A-8A459021676D}" dt="2022-07-18T10:50:38.430" v="7686" actId="478"/>
          <ac:spMkLst>
            <pc:docMk/>
            <pc:sldMk cId="3124585846" sldId="316"/>
            <ac:spMk id="14" creationId="{48B19AD8-C9F3-0C4E-5F9C-B8FA6CEBD2D3}"/>
          </ac:spMkLst>
        </pc:spChg>
        <pc:spChg chg="add mod">
          <ac:chgData name="한지 김" userId="17466b52f8eee65b" providerId="LiveId" clId="{0F290A20-E3FC-40F3-A27A-8A459021676D}" dt="2022-07-18T10:57:56.674" v="7886" actId="113"/>
          <ac:spMkLst>
            <pc:docMk/>
            <pc:sldMk cId="3124585846" sldId="316"/>
            <ac:spMk id="16" creationId="{1818DABC-261C-400C-8ABD-CADD4ABC0AF1}"/>
          </ac:spMkLst>
        </pc:spChg>
        <pc:spChg chg="add mod">
          <ac:chgData name="한지 김" userId="17466b52f8eee65b" providerId="LiveId" clId="{0F290A20-E3FC-40F3-A27A-8A459021676D}" dt="2022-07-18T10:57:39.728" v="7880" actId="1076"/>
          <ac:spMkLst>
            <pc:docMk/>
            <pc:sldMk cId="3124585846" sldId="316"/>
            <ac:spMk id="18" creationId="{39507452-D45D-14BA-4A67-025734A920B4}"/>
          </ac:spMkLst>
        </pc:spChg>
        <pc:spChg chg="mod">
          <ac:chgData name="한지 김" userId="17466b52f8eee65b" providerId="LiveId" clId="{0F290A20-E3FC-40F3-A27A-8A459021676D}" dt="2022-07-18T10:53:12.905" v="7814" actId="20577"/>
          <ac:spMkLst>
            <pc:docMk/>
            <pc:sldMk cId="3124585846" sldId="316"/>
            <ac:spMk id="21" creationId="{57174D72-1233-8F1E-A309-10BE16B85C55}"/>
          </ac:spMkLst>
        </pc:spChg>
        <pc:picChg chg="add mod">
          <ac:chgData name="한지 김" userId="17466b52f8eee65b" providerId="LiveId" clId="{0F290A20-E3FC-40F3-A27A-8A459021676D}" dt="2022-07-20T01:16:32.744" v="9975" actId="1076"/>
          <ac:picMkLst>
            <pc:docMk/>
            <pc:sldMk cId="3124585846" sldId="316"/>
            <ac:picMk id="14" creationId="{9D12B6D2-2D16-0070-8CC9-1644AAABD2D6}"/>
          </ac:picMkLst>
        </pc:picChg>
        <pc:picChg chg="del">
          <ac:chgData name="한지 김" userId="17466b52f8eee65b" providerId="LiveId" clId="{0F290A20-E3FC-40F3-A27A-8A459021676D}" dt="2022-07-18T10:52:28.219" v="7734" actId="478"/>
          <ac:picMkLst>
            <pc:docMk/>
            <pc:sldMk cId="3124585846" sldId="316"/>
            <ac:picMk id="15" creationId="{F8DBC2D3-E286-1135-D86C-E04113A2435A}"/>
          </ac:picMkLst>
        </pc:picChg>
        <pc:picChg chg="del">
          <ac:chgData name="한지 김" userId="17466b52f8eee65b" providerId="LiveId" clId="{0F290A20-E3FC-40F3-A27A-8A459021676D}" dt="2022-07-18T10:50:38.430" v="7686" actId="478"/>
          <ac:picMkLst>
            <pc:docMk/>
            <pc:sldMk cId="3124585846" sldId="316"/>
            <ac:picMk id="4100" creationId="{EB1DBD49-CCEC-8996-3FD0-E8F460325559}"/>
          </ac:picMkLst>
        </pc:picChg>
        <pc:picChg chg="del">
          <ac:chgData name="한지 김" userId="17466b52f8eee65b" providerId="LiveId" clId="{0F290A20-E3FC-40F3-A27A-8A459021676D}" dt="2022-07-18T10:50:38.430" v="7686" actId="478"/>
          <ac:picMkLst>
            <pc:docMk/>
            <pc:sldMk cId="3124585846" sldId="316"/>
            <ac:picMk id="4102" creationId="{195BF481-ADC0-BF0D-36BF-5D81311C6B8A}"/>
          </ac:picMkLst>
        </pc:picChg>
        <pc:picChg chg="add mod">
          <ac:chgData name="한지 김" userId="17466b52f8eee65b" providerId="LiveId" clId="{0F290A20-E3FC-40F3-A27A-8A459021676D}" dt="2022-07-20T01:16:28.912" v="9974" actId="1076"/>
          <ac:picMkLst>
            <pc:docMk/>
            <pc:sldMk cId="3124585846" sldId="316"/>
            <ac:picMk id="7170" creationId="{9F4E4101-61F1-F5D9-E3BD-623B99F2BB30}"/>
          </ac:picMkLst>
        </pc:picChg>
      </pc:sldChg>
      <pc:sldChg chg="addSp modSp add mod modShow">
        <pc:chgData name="한지 김" userId="17466b52f8eee65b" providerId="LiveId" clId="{0F290A20-E3FC-40F3-A27A-8A459021676D}" dt="2022-07-18T11:12:59.156" v="7902" actId="1076"/>
        <pc:sldMkLst>
          <pc:docMk/>
          <pc:sldMk cId="2926975666" sldId="317"/>
        </pc:sldMkLst>
        <pc:picChg chg="add mod">
          <ac:chgData name="한지 김" userId="17466b52f8eee65b" providerId="LiveId" clId="{0F290A20-E3FC-40F3-A27A-8A459021676D}" dt="2022-07-18T11:12:59.156" v="7902" actId="1076"/>
          <ac:picMkLst>
            <pc:docMk/>
            <pc:sldMk cId="2926975666" sldId="317"/>
            <ac:picMk id="3" creationId="{5110853D-1A10-99CA-190B-1DC39BA66808}"/>
          </ac:picMkLst>
        </pc:picChg>
      </pc:sldChg>
      <pc:sldChg chg="addSp delSp modSp add mod">
        <pc:chgData name="한지 김" userId="17466b52f8eee65b" providerId="LiveId" clId="{0F290A20-E3FC-40F3-A27A-8A459021676D}" dt="2022-07-18T12:18:42.102" v="8458" actId="1076"/>
        <pc:sldMkLst>
          <pc:docMk/>
          <pc:sldMk cId="1198959676" sldId="318"/>
        </pc:sldMkLst>
        <pc:spChg chg="add mod">
          <ac:chgData name="한지 김" userId="17466b52f8eee65b" providerId="LiveId" clId="{0F290A20-E3FC-40F3-A27A-8A459021676D}" dt="2022-07-18T12:02:52.213" v="8319" actId="20577"/>
          <ac:spMkLst>
            <pc:docMk/>
            <pc:sldMk cId="1198959676" sldId="318"/>
            <ac:spMk id="15" creationId="{B81326EA-0E7A-EE22-3F44-AED364EA942F}"/>
          </ac:spMkLst>
        </pc:spChg>
        <pc:spChg chg="mod">
          <ac:chgData name="한지 김" userId="17466b52f8eee65b" providerId="LiveId" clId="{0F290A20-E3FC-40F3-A27A-8A459021676D}" dt="2022-07-18T12:04:55.418" v="8320" actId="2710"/>
          <ac:spMkLst>
            <pc:docMk/>
            <pc:sldMk cId="1198959676" sldId="318"/>
            <ac:spMk id="16" creationId="{2D25C520-CD53-066E-8839-113F2D77FCF3}"/>
          </ac:spMkLst>
        </pc:spChg>
        <pc:spChg chg="del">
          <ac:chgData name="한지 김" userId="17466b52f8eee65b" providerId="LiveId" clId="{0F290A20-E3FC-40F3-A27A-8A459021676D}" dt="2022-07-18T11:45:07.184" v="8115" actId="478"/>
          <ac:spMkLst>
            <pc:docMk/>
            <pc:sldMk cId="1198959676" sldId="318"/>
            <ac:spMk id="18" creationId="{1A776DB1-6ECF-98D9-AE34-F41161C19B3F}"/>
          </ac:spMkLst>
        </pc:spChg>
        <pc:spChg chg="add del mod">
          <ac:chgData name="한지 김" userId="17466b52f8eee65b" providerId="LiveId" clId="{0F290A20-E3FC-40F3-A27A-8A459021676D}" dt="2022-07-18T12:16:38.160" v="8338" actId="478"/>
          <ac:spMkLst>
            <pc:docMk/>
            <pc:sldMk cId="1198959676" sldId="318"/>
            <ac:spMk id="19" creationId="{C2250A10-595F-C7B3-9695-0F1426F34ABC}"/>
          </ac:spMkLst>
        </pc:spChg>
        <pc:spChg chg="add mod">
          <ac:chgData name="한지 김" userId="17466b52f8eee65b" providerId="LiveId" clId="{0F290A20-E3FC-40F3-A27A-8A459021676D}" dt="2022-07-18T12:17:33.177" v="8451" actId="1076"/>
          <ac:spMkLst>
            <pc:docMk/>
            <pc:sldMk cId="1198959676" sldId="318"/>
            <ac:spMk id="20" creationId="{2BFAF6DF-81AE-A551-93B2-C11668B25678}"/>
          </ac:spMkLst>
        </pc:spChg>
        <pc:picChg chg="add mod">
          <ac:chgData name="한지 김" userId="17466b52f8eee65b" providerId="LiveId" clId="{0F290A20-E3FC-40F3-A27A-8A459021676D}" dt="2022-07-18T12:01:50.917" v="8300" actId="1035"/>
          <ac:picMkLst>
            <pc:docMk/>
            <pc:sldMk cId="1198959676" sldId="318"/>
            <ac:picMk id="3" creationId="{F68A7073-7F89-C256-7313-37D8DC13C7CB}"/>
          </ac:picMkLst>
        </pc:picChg>
        <pc:picChg chg="del">
          <ac:chgData name="한지 김" userId="17466b52f8eee65b" providerId="LiveId" clId="{0F290A20-E3FC-40F3-A27A-8A459021676D}" dt="2022-07-18T11:45:07.184" v="8115" actId="478"/>
          <ac:picMkLst>
            <pc:docMk/>
            <pc:sldMk cId="1198959676" sldId="318"/>
            <ac:picMk id="5" creationId="{E1ED2496-8CDD-B01F-F722-44112F55A55A}"/>
          </ac:picMkLst>
        </pc:picChg>
        <pc:picChg chg="del">
          <ac:chgData name="한지 김" userId="17466b52f8eee65b" providerId="LiveId" clId="{0F290A20-E3FC-40F3-A27A-8A459021676D}" dt="2022-07-18T11:45:07.184" v="8115" actId="478"/>
          <ac:picMkLst>
            <pc:docMk/>
            <pc:sldMk cId="1198959676" sldId="318"/>
            <ac:picMk id="11" creationId="{EBFF2402-DBA3-1086-ECA4-DAE434F31678}"/>
          </ac:picMkLst>
        </pc:picChg>
        <pc:picChg chg="add mod">
          <ac:chgData name="한지 김" userId="17466b52f8eee65b" providerId="LiveId" clId="{0F290A20-E3FC-40F3-A27A-8A459021676D}" dt="2022-07-18T12:05:01.360" v="8333" actId="1036"/>
          <ac:picMkLst>
            <pc:docMk/>
            <pc:sldMk cId="1198959676" sldId="318"/>
            <ac:picMk id="13" creationId="{5EF92101-EAF7-7625-17D5-AF4685E706C6}"/>
          </ac:picMkLst>
        </pc:picChg>
        <pc:picChg chg="del">
          <ac:chgData name="한지 김" userId="17466b52f8eee65b" providerId="LiveId" clId="{0F290A20-E3FC-40F3-A27A-8A459021676D}" dt="2022-07-18T11:45:07.184" v="8115" actId="478"/>
          <ac:picMkLst>
            <pc:docMk/>
            <pc:sldMk cId="1198959676" sldId="318"/>
            <ac:picMk id="14" creationId="{8632FF8E-0794-06E4-2330-48AE7D4C4A30}"/>
          </ac:picMkLst>
        </pc:picChg>
        <pc:picChg chg="add mod">
          <ac:chgData name="한지 김" userId="17466b52f8eee65b" providerId="LiveId" clId="{0F290A20-E3FC-40F3-A27A-8A459021676D}" dt="2022-07-18T12:18:39.917" v="8457" actId="1076"/>
          <ac:picMkLst>
            <pc:docMk/>
            <pc:sldMk cId="1198959676" sldId="318"/>
            <ac:picMk id="22" creationId="{BA8E026E-6B81-20E7-1A70-611511E0A827}"/>
          </ac:picMkLst>
        </pc:picChg>
        <pc:picChg chg="add mod">
          <ac:chgData name="한지 김" userId="17466b52f8eee65b" providerId="LiveId" clId="{0F290A20-E3FC-40F3-A27A-8A459021676D}" dt="2022-07-18T12:18:42.102" v="8458" actId="1076"/>
          <ac:picMkLst>
            <pc:docMk/>
            <pc:sldMk cId="1198959676" sldId="318"/>
            <ac:picMk id="24" creationId="{05F6D249-0C44-8F96-9D1B-92560A9E8E51}"/>
          </ac:picMkLst>
        </pc:picChg>
      </pc:sldChg>
      <pc:sldChg chg="addSp delSp modSp add mod modNotesTx">
        <pc:chgData name="한지 김" userId="17466b52f8eee65b" providerId="LiveId" clId="{0F290A20-E3FC-40F3-A27A-8A459021676D}" dt="2022-07-19T05:54:42.575" v="9205" actId="21"/>
        <pc:sldMkLst>
          <pc:docMk/>
          <pc:sldMk cId="3714700247" sldId="319"/>
        </pc:sldMkLst>
        <pc:spChg chg="add mod">
          <ac:chgData name="한지 김" userId="17466b52f8eee65b" providerId="LiveId" clId="{0F290A20-E3FC-40F3-A27A-8A459021676D}" dt="2022-07-19T05:52:42.307" v="9200" actId="20577"/>
          <ac:spMkLst>
            <pc:docMk/>
            <pc:sldMk cId="3714700247" sldId="319"/>
            <ac:spMk id="2" creationId="{29321D7A-F4B3-EEB5-E9D8-88D31BC11472}"/>
          </ac:spMkLst>
        </pc:spChg>
        <pc:spChg chg="add del">
          <ac:chgData name="한지 김" userId="17466b52f8eee65b" providerId="LiveId" clId="{0F290A20-E3FC-40F3-A27A-8A459021676D}" dt="2022-07-18T12:19:49.842" v="8460"/>
          <ac:spMkLst>
            <pc:docMk/>
            <pc:sldMk cId="3714700247" sldId="319"/>
            <ac:spMk id="2" creationId="{542C5233-05B4-53B8-7520-E184CBAA2129}"/>
          </ac:spMkLst>
        </pc:spChg>
        <pc:spChg chg="mod">
          <ac:chgData name="한지 김" userId="17466b52f8eee65b" providerId="LiveId" clId="{0F290A20-E3FC-40F3-A27A-8A459021676D}" dt="2022-07-18T12:30:30.080" v="8527"/>
          <ac:spMkLst>
            <pc:docMk/>
            <pc:sldMk cId="3714700247" sldId="319"/>
            <ac:spMk id="12" creationId="{CF15DCEC-E6F1-44D9-852A-CB382745CBED}"/>
          </ac:spMkLst>
        </pc:spChg>
        <pc:spChg chg="del">
          <ac:chgData name="한지 김" userId="17466b52f8eee65b" providerId="LiveId" clId="{0F290A20-E3FC-40F3-A27A-8A459021676D}" dt="2022-07-18T12:05:46.919" v="8335" actId="478"/>
          <ac:spMkLst>
            <pc:docMk/>
            <pc:sldMk cId="3714700247" sldId="319"/>
            <ac:spMk id="15" creationId="{B81326EA-0E7A-EE22-3F44-AED364EA942F}"/>
          </ac:spMkLst>
        </pc:spChg>
        <pc:spChg chg="del mod">
          <ac:chgData name="한지 김" userId="17466b52f8eee65b" providerId="LiveId" clId="{0F290A20-E3FC-40F3-A27A-8A459021676D}" dt="2022-07-18T12:30:22.124" v="8526"/>
          <ac:spMkLst>
            <pc:docMk/>
            <pc:sldMk cId="3714700247" sldId="319"/>
            <ac:spMk id="16" creationId="{2D25C520-CD53-066E-8839-113F2D77FCF3}"/>
          </ac:spMkLst>
        </pc:spChg>
        <pc:picChg chg="del">
          <ac:chgData name="한지 김" userId="17466b52f8eee65b" providerId="LiveId" clId="{0F290A20-E3FC-40F3-A27A-8A459021676D}" dt="2022-07-18T12:05:46.919" v="8335" actId="478"/>
          <ac:picMkLst>
            <pc:docMk/>
            <pc:sldMk cId="3714700247" sldId="319"/>
            <ac:picMk id="3" creationId="{F68A7073-7F89-C256-7313-37D8DC13C7CB}"/>
          </ac:picMkLst>
        </pc:picChg>
        <pc:picChg chg="add del mod">
          <ac:chgData name="한지 김" userId="17466b52f8eee65b" providerId="LiveId" clId="{0F290A20-E3FC-40F3-A27A-8A459021676D}" dt="2022-07-19T02:11:48.521" v="9197" actId="478"/>
          <ac:picMkLst>
            <pc:docMk/>
            <pc:sldMk cId="3714700247" sldId="319"/>
            <ac:picMk id="4" creationId="{2405D95E-A89E-3783-017E-72D7B10FE35D}"/>
          </ac:picMkLst>
        </pc:picChg>
        <pc:picChg chg="add del mod">
          <ac:chgData name="한지 김" userId="17466b52f8eee65b" providerId="LiveId" clId="{0F290A20-E3FC-40F3-A27A-8A459021676D}" dt="2022-07-19T05:54:42.575" v="9205" actId="21"/>
          <ac:picMkLst>
            <pc:docMk/>
            <pc:sldMk cId="3714700247" sldId="319"/>
            <ac:picMk id="8" creationId="{BDFB6B0A-0D85-6255-D0A8-F5023BEC1D8B}"/>
          </ac:picMkLst>
        </pc:picChg>
        <pc:picChg chg="del">
          <ac:chgData name="한지 김" userId="17466b52f8eee65b" providerId="LiveId" clId="{0F290A20-E3FC-40F3-A27A-8A459021676D}" dt="2022-07-18T12:05:46.919" v="8335" actId="478"/>
          <ac:picMkLst>
            <pc:docMk/>
            <pc:sldMk cId="3714700247" sldId="319"/>
            <ac:picMk id="13" creationId="{5EF92101-EAF7-7625-17D5-AF4685E706C6}"/>
          </ac:picMkLst>
        </pc:picChg>
      </pc:sldChg>
      <pc:sldChg chg="addSp delSp modSp add mod">
        <pc:chgData name="한지 김" userId="17466b52f8eee65b" providerId="LiveId" clId="{0F290A20-E3FC-40F3-A27A-8A459021676D}" dt="2022-07-25T03:39:15.555" v="11083" actId="2711"/>
        <pc:sldMkLst>
          <pc:docMk/>
          <pc:sldMk cId="1487364952" sldId="320"/>
        </pc:sldMkLst>
        <pc:spChg chg="add mod">
          <ac:chgData name="한지 김" userId="17466b52f8eee65b" providerId="LiveId" clId="{0F290A20-E3FC-40F3-A27A-8A459021676D}" dt="2022-07-25T03:39:15.555" v="11083" actId="2711"/>
          <ac:spMkLst>
            <pc:docMk/>
            <pc:sldMk cId="1487364952" sldId="320"/>
            <ac:spMk id="17" creationId="{C9FA623A-541F-D593-53B2-C4B4B420A2A8}"/>
          </ac:spMkLst>
        </pc:spChg>
        <pc:picChg chg="add mod">
          <ac:chgData name="한지 김" userId="17466b52f8eee65b" providerId="LiveId" clId="{0F290A20-E3FC-40F3-A27A-8A459021676D}" dt="2022-07-18T12:20:35.167" v="8468" actId="14100"/>
          <ac:picMkLst>
            <pc:docMk/>
            <pc:sldMk cId="1487364952" sldId="320"/>
            <ac:picMk id="4" creationId="{84A90DAA-AD67-100C-C8E8-5298122567A2}"/>
          </ac:picMkLst>
        </pc:picChg>
        <pc:picChg chg="del">
          <ac:chgData name="한지 김" userId="17466b52f8eee65b" providerId="LiveId" clId="{0F290A20-E3FC-40F3-A27A-8A459021676D}" dt="2022-07-18T12:19:57.098" v="8462" actId="478"/>
          <ac:picMkLst>
            <pc:docMk/>
            <pc:sldMk cId="1487364952" sldId="320"/>
            <ac:picMk id="22" creationId="{BA8E026E-6B81-20E7-1A70-611511E0A827}"/>
          </ac:picMkLst>
        </pc:picChg>
        <pc:picChg chg="del">
          <ac:chgData name="한지 김" userId="17466b52f8eee65b" providerId="LiveId" clId="{0F290A20-E3FC-40F3-A27A-8A459021676D}" dt="2022-07-18T12:19:57.098" v="8462" actId="478"/>
          <ac:picMkLst>
            <pc:docMk/>
            <pc:sldMk cId="1487364952" sldId="320"/>
            <ac:picMk id="24" creationId="{05F6D249-0C44-8F96-9D1B-92560A9E8E51}"/>
          </ac:picMkLst>
        </pc:picChg>
      </pc:sldChg>
      <pc:sldChg chg="add mod modShow">
        <pc:chgData name="한지 김" userId="17466b52f8eee65b" providerId="LiveId" clId="{0F290A20-E3FC-40F3-A27A-8A459021676D}" dt="2022-07-18T13:31:24.662" v="8928" actId="729"/>
        <pc:sldMkLst>
          <pc:docMk/>
          <pc:sldMk cId="2251080277" sldId="321"/>
        </pc:sldMkLst>
      </pc:sldChg>
      <pc:sldChg chg="addSp delSp modSp add mod">
        <pc:chgData name="한지 김" userId="17466b52f8eee65b" providerId="LiveId" clId="{0F290A20-E3FC-40F3-A27A-8A459021676D}" dt="2022-07-19T05:58:45.838" v="9230" actId="1076"/>
        <pc:sldMkLst>
          <pc:docMk/>
          <pc:sldMk cId="3205289707" sldId="322"/>
        </pc:sldMkLst>
        <pc:picChg chg="mod">
          <ac:chgData name="한지 김" userId="17466b52f8eee65b" providerId="LiveId" clId="{0F290A20-E3FC-40F3-A27A-8A459021676D}" dt="2022-07-19T05:57:57.057" v="9215" actId="1076"/>
          <ac:picMkLst>
            <pc:docMk/>
            <pc:sldMk cId="3205289707" sldId="322"/>
            <ac:picMk id="4" creationId="{2405D95E-A89E-3783-017E-72D7B10FE35D}"/>
          </ac:picMkLst>
        </pc:picChg>
        <pc:picChg chg="add mod modCrop">
          <ac:chgData name="한지 김" userId="17466b52f8eee65b" providerId="LiveId" clId="{0F290A20-E3FC-40F3-A27A-8A459021676D}" dt="2022-07-19T05:58:22.127" v="9222" actId="1076"/>
          <ac:picMkLst>
            <pc:docMk/>
            <pc:sldMk cId="3205289707" sldId="322"/>
            <ac:picMk id="5" creationId="{D4A2668C-59CE-DD39-FF32-026EFE4539D1}"/>
          </ac:picMkLst>
        </pc:picChg>
        <pc:picChg chg="add mod">
          <ac:chgData name="한지 김" userId="17466b52f8eee65b" providerId="LiveId" clId="{0F290A20-E3FC-40F3-A27A-8A459021676D}" dt="2022-07-19T05:58:45.838" v="9230" actId="1076"/>
          <ac:picMkLst>
            <pc:docMk/>
            <pc:sldMk cId="3205289707" sldId="322"/>
            <ac:picMk id="11" creationId="{75406D5B-B093-6FAA-D302-24DDAFC5BC31}"/>
          </ac:picMkLst>
        </pc:picChg>
        <pc:picChg chg="add del mod">
          <ac:chgData name="한지 김" userId="17466b52f8eee65b" providerId="LiveId" clId="{0F290A20-E3FC-40F3-A27A-8A459021676D}" dt="2022-07-19T05:58:40.109" v="9227" actId="478"/>
          <ac:picMkLst>
            <pc:docMk/>
            <pc:sldMk cId="3205289707" sldId="322"/>
            <ac:picMk id="13" creationId="{A060AEE0-1206-696E-4173-32BE8C746D74}"/>
          </ac:picMkLst>
        </pc:picChg>
      </pc:sldChg>
      <pc:sldChg chg="addSp delSp modSp add mod">
        <pc:chgData name="한지 김" userId="17466b52f8eee65b" providerId="LiveId" clId="{0F290A20-E3FC-40F3-A27A-8A459021676D}" dt="2022-07-19T06:08:21.191" v="9300" actId="207"/>
        <pc:sldMkLst>
          <pc:docMk/>
          <pc:sldMk cId="3866839958" sldId="323"/>
        </pc:sldMkLst>
        <pc:spChg chg="add mod">
          <ac:chgData name="한지 김" userId="17466b52f8eee65b" providerId="LiveId" clId="{0F290A20-E3FC-40F3-A27A-8A459021676D}" dt="2022-07-19T06:08:21.191" v="9300" actId="207"/>
          <ac:spMkLst>
            <pc:docMk/>
            <pc:sldMk cId="3866839958" sldId="323"/>
            <ac:spMk id="14" creationId="{A3412835-31C1-FF68-5E0D-AC2919A27B2D}"/>
          </ac:spMkLst>
        </pc:spChg>
        <pc:picChg chg="del">
          <ac:chgData name="한지 김" userId="17466b52f8eee65b" providerId="LiveId" clId="{0F290A20-E3FC-40F3-A27A-8A459021676D}" dt="2022-07-19T05:58:51.493" v="9231" actId="478"/>
          <ac:picMkLst>
            <pc:docMk/>
            <pc:sldMk cId="3866839958" sldId="323"/>
            <ac:picMk id="4" creationId="{2405D95E-A89E-3783-017E-72D7B10FE35D}"/>
          </ac:picMkLst>
        </pc:picChg>
        <pc:picChg chg="del">
          <ac:chgData name="한지 김" userId="17466b52f8eee65b" providerId="LiveId" clId="{0F290A20-E3FC-40F3-A27A-8A459021676D}" dt="2022-07-19T05:58:51.493" v="9231" actId="478"/>
          <ac:picMkLst>
            <pc:docMk/>
            <pc:sldMk cId="3866839958" sldId="323"/>
            <ac:picMk id="5" creationId="{D4A2668C-59CE-DD39-FF32-026EFE4539D1}"/>
          </ac:picMkLst>
        </pc:picChg>
        <pc:picChg chg="add mod">
          <ac:chgData name="한지 김" userId="17466b52f8eee65b" providerId="LiveId" clId="{0F290A20-E3FC-40F3-A27A-8A459021676D}" dt="2022-07-19T05:59:47.717" v="9248" actId="1076"/>
          <ac:picMkLst>
            <pc:docMk/>
            <pc:sldMk cId="3866839958" sldId="323"/>
            <ac:picMk id="8" creationId="{A7709E77-DB15-49B8-AA89-89EACBB3EB82}"/>
          </ac:picMkLst>
        </pc:picChg>
        <pc:picChg chg="del">
          <ac:chgData name="한지 김" userId="17466b52f8eee65b" providerId="LiveId" clId="{0F290A20-E3FC-40F3-A27A-8A459021676D}" dt="2022-07-19T05:58:51.493" v="9231" actId="478"/>
          <ac:picMkLst>
            <pc:docMk/>
            <pc:sldMk cId="3866839958" sldId="323"/>
            <ac:picMk id="11" creationId="{75406D5B-B093-6FAA-D302-24DDAFC5BC31}"/>
          </ac:picMkLst>
        </pc:picChg>
        <pc:picChg chg="mod modCrop">
          <ac:chgData name="한지 김" userId="17466b52f8eee65b" providerId="LiveId" clId="{0F290A20-E3FC-40F3-A27A-8A459021676D}" dt="2022-07-19T05:59:44.276" v="9247" actId="1076"/>
          <ac:picMkLst>
            <pc:docMk/>
            <pc:sldMk cId="3866839958" sldId="323"/>
            <ac:picMk id="13" creationId="{A060AEE0-1206-696E-4173-32BE8C746D74}"/>
          </ac:picMkLst>
        </pc:picChg>
      </pc:sldChg>
      <pc:sldChg chg="addSp delSp modSp add mod">
        <pc:chgData name="한지 김" userId="17466b52f8eee65b" providerId="LiveId" clId="{0F290A20-E3FC-40F3-A27A-8A459021676D}" dt="2022-07-19T06:28:50.636" v="9312" actId="404"/>
        <pc:sldMkLst>
          <pc:docMk/>
          <pc:sldMk cId="190997996" sldId="324"/>
        </pc:sldMkLst>
        <pc:spChg chg="add mod">
          <ac:chgData name="한지 김" userId="17466b52f8eee65b" providerId="LiveId" clId="{0F290A20-E3FC-40F3-A27A-8A459021676D}" dt="2022-07-19T06:28:50.636" v="9312" actId="404"/>
          <ac:spMkLst>
            <pc:docMk/>
            <pc:sldMk cId="190997996" sldId="324"/>
            <ac:spMk id="17" creationId="{466CD2FC-2843-081B-197E-8011429968B5}"/>
          </ac:spMkLst>
        </pc:spChg>
        <pc:picChg chg="add mod">
          <ac:chgData name="한지 김" userId="17466b52f8eee65b" providerId="LiveId" clId="{0F290A20-E3FC-40F3-A27A-8A459021676D}" dt="2022-07-19T06:07:29.510" v="9264" actId="1076"/>
          <ac:picMkLst>
            <pc:docMk/>
            <pc:sldMk cId="190997996" sldId="324"/>
            <ac:picMk id="4" creationId="{37D3E45A-D3BF-B8E5-43E9-61919DDFF39C}"/>
          </ac:picMkLst>
        </pc:picChg>
        <pc:picChg chg="del">
          <ac:chgData name="한지 김" userId="17466b52f8eee65b" providerId="LiveId" clId="{0F290A20-E3FC-40F3-A27A-8A459021676D}" dt="2022-07-19T06:01:53.542" v="9250" actId="478"/>
          <ac:picMkLst>
            <pc:docMk/>
            <pc:sldMk cId="190997996" sldId="324"/>
            <ac:picMk id="8" creationId="{A7709E77-DB15-49B8-AA89-89EACBB3EB82}"/>
          </ac:picMkLst>
        </pc:picChg>
        <pc:picChg chg="add mod">
          <ac:chgData name="한지 김" userId="17466b52f8eee65b" providerId="LiveId" clId="{0F290A20-E3FC-40F3-A27A-8A459021676D}" dt="2022-07-19T06:07:35.060" v="9266" actId="1076"/>
          <ac:picMkLst>
            <pc:docMk/>
            <pc:sldMk cId="190997996" sldId="324"/>
            <ac:picMk id="11" creationId="{74FB9E15-1340-07B5-A830-8432B61B5E7F}"/>
          </ac:picMkLst>
        </pc:picChg>
        <pc:picChg chg="del">
          <ac:chgData name="한지 김" userId="17466b52f8eee65b" providerId="LiveId" clId="{0F290A20-E3FC-40F3-A27A-8A459021676D}" dt="2022-07-19T06:01:53.542" v="9250" actId="478"/>
          <ac:picMkLst>
            <pc:docMk/>
            <pc:sldMk cId="190997996" sldId="324"/>
            <ac:picMk id="13" creationId="{A060AEE0-1206-696E-4173-32BE8C746D74}"/>
          </ac:picMkLst>
        </pc:picChg>
        <pc:picChg chg="add mod">
          <ac:chgData name="한지 김" userId="17466b52f8eee65b" providerId="LiveId" clId="{0F290A20-E3FC-40F3-A27A-8A459021676D}" dt="2022-07-19T06:03:07.062" v="9260" actId="1076"/>
          <ac:picMkLst>
            <pc:docMk/>
            <pc:sldMk cId="190997996" sldId="324"/>
            <ac:picMk id="15" creationId="{E927F0AA-DC47-71C5-120A-E79F53FA155C}"/>
          </ac:picMkLst>
        </pc:picChg>
      </pc:sldChg>
      <pc:sldChg chg="addSp delSp modSp add mod">
        <pc:chgData name="한지 김" userId="17466b52f8eee65b" providerId="LiveId" clId="{0F290A20-E3FC-40F3-A27A-8A459021676D}" dt="2022-07-25T03:53:21.446" v="11086" actId="113"/>
        <pc:sldMkLst>
          <pc:docMk/>
          <pc:sldMk cId="4062150180" sldId="325"/>
        </pc:sldMkLst>
        <pc:spChg chg="mod">
          <ac:chgData name="한지 김" userId="17466b52f8eee65b" providerId="LiveId" clId="{0F290A20-E3FC-40F3-A27A-8A459021676D}" dt="2022-07-19T08:11:47.612" v="9663" actId="20577"/>
          <ac:spMkLst>
            <pc:docMk/>
            <pc:sldMk cId="4062150180" sldId="325"/>
            <ac:spMk id="8" creationId="{5FC1C1CD-270E-BA83-3B84-0EF4262598E1}"/>
          </ac:spMkLst>
        </pc:spChg>
        <pc:spChg chg="add del">
          <ac:chgData name="한지 김" userId="17466b52f8eee65b" providerId="LiveId" clId="{0F290A20-E3FC-40F3-A27A-8A459021676D}" dt="2022-07-19T08:03:51.014" v="9516" actId="478"/>
          <ac:spMkLst>
            <pc:docMk/>
            <pc:sldMk cId="4062150180" sldId="325"/>
            <ac:spMk id="14" creationId="{69F0B649-D9D8-26F6-CAB5-2CAC903FCEF0}"/>
          </ac:spMkLst>
        </pc:spChg>
        <pc:spChg chg="mod">
          <ac:chgData name="한지 김" userId="17466b52f8eee65b" providerId="LiveId" clId="{0F290A20-E3FC-40F3-A27A-8A459021676D}" dt="2022-07-25T03:53:21.446" v="11086" actId="113"/>
          <ac:spMkLst>
            <pc:docMk/>
            <pc:sldMk cId="4062150180" sldId="325"/>
            <ac:spMk id="14" creationId="{E9A0708C-012E-7BA3-690F-F6E603C018B5}"/>
          </ac:spMkLst>
        </pc:spChg>
        <pc:spChg chg="add del">
          <ac:chgData name="한지 김" userId="17466b52f8eee65b" providerId="LiveId" clId="{0F290A20-E3FC-40F3-A27A-8A459021676D}" dt="2022-07-19T08:06:18.839" v="9539"/>
          <ac:spMkLst>
            <pc:docMk/>
            <pc:sldMk cId="4062150180" sldId="325"/>
            <ac:spMk id="19" creationId="{80A025A7-DCAD-EF1B-A806-9876BADCF42B}"/>
          </ac:spMkLst>
        </pc:spChg>
        <pc:spChg chg="add mod">
          <ac:chgData name="한지 김" userId="17466b52f8eee65b" providerId="LiveId" clId="{0F290A20-E3FC-40F3-A27A-8A459021676D}" dt="2022-07-19T08:11:02.567" v="9631" actId="404"/>
          <ac:spMkLst>
            <pc:docMk/>
            <pc:sldMk cId="4062150180" sldId="325"/>
            <ac:spMk id="21" creationId="{48B875B2-5D52-F15E-9CDD-3C17AEACBFFF}"/>
          </ac:spMkLst>
        </pc:spChg>
        <pc:picChg chg="del">
          <ac:chgData name="한지 김" userId="17466b52f8eee65b" providerId="LiveId" clId="{0F290A20-E3FC-40F3-A27A-8A459021676D}" dt="2022-07-19T08:03:47.924" v="9514" actId="478"/>
          <ac:picMkLst>
            <pc:docMk/>
            <pc:sldMk cId="4062150180" sldId="325"/>
            <ac:picMk id="3" creationId="{CA10216C-C5AD-5D3B-E518-8F377CC48FC0}"/>
          </ac:picMkLst>
        </pc:picChg>
        <pc:picChg chg="del">
          <ac:chgData name="한지 김" userId="17466b52f8eee65b" providerId="LiveId" clId="{0F290A20-E3FC-40F3-A27A-8A459021676D}" dt="2022-07-19T08:03:47.924" v="9514" actId="478"/>
          <ac:picMkLst>
            <pc:docMk/>
            <pc:sldMk cId="4062150180" sldId="325"/>
            <ac:picMk id="5" creationId="{524FED32-77BD-3E35-7AC4-B378ACB8250A}"/>
          </ac:picMkLst>
        </pc:picChg>
        <pc:picChg chg="add mod modCrop">
          <ac:chgData name="한지 김" userId="17466b52f8eee65b" providerId="LiveId" clId="{0F290A20-E3FC-40F3-A27A-8A459021676D}" dt="2022-07-19T08:11:56.950" v="9666" actId="1076"/>
          <ac:picMkLst>
            <pc:docMk/>
            <pc:sldMk cId="4062150180" sldId="325"/>
            <ac:picMk id="11" creationId="{DDC91295-86CB-A407-F90C-E09B64466C7A}"/>
          </ac:picMkLst>
        </pc:picChg>
        <pc:picChg chg="del">
          <ac:chgData name="한지 김" userId="17466b52f8eee65b" providerId="LiveId" clId="{0F290A20-E3FC-40F3-A27A-8A459021676D}" dt="2022-07-19T08:03:47.924" v="9514" actId="478"/>
          <ac:picMkLst>
            <pc:docMk/>
            <pc:sldMk cId="4062150180" sldId="325"/>
            <ac:picMk id="13" creationId="{967D2ED0-F31C-9D57-17E5-1D21D7CEEEFD}"/>
          </ac:picMkLst>
        </pc:picChg>
        <pc:picChg chg="mod">
          <ac:chgData name="한지 김" userId="17466b52f8eee65b" providerId="LiveId" clId="{0F290A20-E3FC-40F3-A27A-8A459021676D}" dt="2022-07-19T08:08:33.890" v="9550" actId="1076"/>
          <ac:picMkLst>
            <pc:docMk/>
            <pc:sldMk cId="4062150180" sldId="325"/>
            <ac:picMk id="15" creationId="{129F78B8-4602-43D2-BA8D-AC97F802FC09}"/>
          </ac:picMkLst>
        </pc:picChg>
        <pc:picChg chg="add mod modCrop">
          <ac:chgData name="한지 김" userId="17466b52f8eee65b" providerId="LiveId" clId="{0F290A20-E3FC-40F3-A27A-8A459021676D}" dt="2022-07-19T08:10:57.232" v="9629" actId="1076"/>
          <ac:picMkLst>
            <pc:docMk/>
            <pc:sldMk cId="4062150180" sldId="325"/>
            <ac:picMk id="16" creationId="{2A1D9FE9-987D-D657-84BB-A7CA20259312}"/>
          </ac:picMkLst>
        </pc:picChg>
        <pc:picChg chg="add mod">
          <ac:chgData name="한지 김" userId="17466b52f8eee65b" providerId="LiveId" clId="{0F290A20-E3FC-40F3-A27A-8A459021676D}" dt="2022-07-19T08:11:53.893" v="9665" actId="1076"/>
          <ac:picMkLst>
            <pc:docMk/>
            <pc:sldMk cId="4062150180" sldId="325"/>
            <ac:picMk id="18" creationId="{3AC46452-4F1D-86BB-914A-A82DFAFFEDF6}"/>
          </ac:picMkLst>
        </pc:picChg>
      </pc:sldChg>
      <pc:sldChg chg="addSp delSp modSp add mod">
        <pc:chgData name="한지 김" userId="17466b52f8eee65b" providerId="LiveId" clId="{0F290A20-E3FC-40F3-A27A-8A459021676D}" dt="2022-07-25T03:55:43.206" v="11092" actId="113"/>
        <pc:sldMkLst>
          <pc:docMk/>
          <pc:sldMk cId="1299884768" sldId="326"/>
        </pc:sldMkLst>
        <pc:spChg chg="del">
          <ac:chgData name="한지 김" userId="17466b52f8eee65b" providerId="LiveId" clId="{0F290A20-E3FC-40F3-A27A-8A459021676D}" dt="2022-07-19T08:12:13.039" v="9669" actId="478"/>
          <ac:spMkLst>
            <pc:docMk/>
            <pc:sldMk cId="1299884768" sldId="326"/>
            <ac:spMk id="8" creationId="{5FC1C1CD-270E-BA83-3B84-0EF4262598E1}"/>
          </ac:spMkLst>
        </pc:spChg>
        <pc:spChg chg="mod">
          <ac:chgData name="한지 김" userId="17466b52f8eee65b" providerId="LiveId" clId="{0F290A20-E3FC-40F3-A27A-8A459021676D}" dt="2022-07-25T03:55:06.047" v="11089" actId="113"/>
          <ac:spMkLst>
            <pc:docMk/>
            <pc:sldMk cId="1299884768" sldId="326"/>
            <ac:spMk id="14" creationId="{C454D0FA-5B79-1D69-A9B8-FC2AE9175F47}"/>
          </ac:spMkLst>
        </pc:spChg>
        <pc:spChg chg="mod">
          <ac:chgData name="한지 김" userId="17466b52f8eee65b" providerId="LiveId" clId="{0F290A20-E3FC-40F3-A27A-8A459021676D}" dt="2022-07-25T03:55:43.206" v="11092" actId="113"/>
          <ac:spMkLst>
            <pc:docMk/>
            <pc:sldMk cId="1299884768" sldId="326"/>
            <ac:spMk id="18" creationId="{A8EC8AD4-B416-B773-A5A3-B6B50FDCF912}"/>
          </ac:spMkLst>
        </pc:spChg>
        <pc:spChg chg="add mod">
          <ac:chgData name="한지 김" userId="17466b52f8eee65b" providerId="LiveId" clId="{0F290A20-E3FC-40F3-A27A-8A459021676D}" dt="2022-07-19T08:10:04.081" v="9598" actId="1076"/>
          <ac:spMkLst>
            <pc:docMk/>
            <pc:sldMk cId="1299884768" sldId="326"/>
            <ac:spMk id="19" creationId="{2EAA0BB2-A9F4-138E-9BBE-B456E257D57F}"/>
          </ac:spMkLst>
        </pc:spChg>
        <pc:spChg chg="add del mod">
          <ac:chgData name="한지 김" userId="17466b52f8eee65b" providerId="LiveId" clId="{0F290A20-E3FC-40F3-A27A-8A459021676D}" dt="2022-07-19T08:12:45.306" v="9671" actId="478"/>
          <ac:spMkLst>
            <pc:docMk/>
            <pc:sldMk cId="1299884768" sldId="326"/>
            <ac:spMk id="20" creationId="{E7AEF78D-C6FD-A7C1-12F6-1B162D385A10}"/>
          </ac:spMkLst>
        </pc:spChg>
        <pc:spChg chg="del">
          <ac:chgData name="한지 김" userId="17466b52f8eee65b" providerId="LiveId" clId="{0F290A20-E3FC-40F3-A27A-8A459021676D}" dt="2022-07-19T08:08:44.315" v="9555" actId="478"/>
          <ac:spMkLst>
            <pc:docMk/>
            <pc:sldMk cId="1299884768" sldId="326"/>
            <ac:spMk id="21" creationId="{48B875B2-5D52-F15E-9CDD-3C17AEACBFFF}"/>
          </ac:spMkLst>
        </pc:spChg>
        <pc:spChg chg="add mod">
          <ac:chgData name="한지 김" userId="17466b52f8eee65b" providerId="LiveId" clId="{0F290A20-E3FC-40F3-A27A-8A459021676D}" dt="2022-07-19T08:12:45.654" v="9672"/>
          <ac:spMkLst>
            <pc:docMk/>
            <pc:sldMk cId="1299884768" sldId="326"/>
            <ac:spMk id="22" creationId="{214E1ADA-383B-7A76-A7FE-9F1192252C3C}"/>
          </ac:spMkLst>
        </pc:spChg>
        <pc:picChg chg="add mod">
          <ac:chgData name="한지 김" userId="17466b52f8eee65b" providerId="LiveId" clId="{0F290A20-E3FC-40F3-A27A-8A459021676D}" dt="2022-07-19T08:09:06.137" v="9557" actId="1076"/>
          <ac:picMkLst>
            <pc:docMk/>
            <pc:sldMk cId="1299884768" sldId="326"/>
            <ac:picMk id="3" creationId="{5F2F5485-3AD5-6BAB-9805-68D3A71090B5}"/>
          </ac:picMkLst>
        </pc:picChg>
        <pc:picChg chg="add mod">
          <ac:chgData name="한지 김" userId="17466b52f8eee65b" providerId="LiveId" clId="{0F290A20-E3FC-40F3-A27A-8A459021676D}" dt="2022-07-19T08:09:10.505" v="9559" actId="1076"/>
          <ac:picMkLst>
            <pc:docMk/>
            <pc:sldMk cId="1299884768" sldId="326"/>
            <ac:picMk id="5" creationId="{10823471-275E-C499-B739-50A23FF9A187}"/>
          </ac:picMkLst>
        </pc:picChg>
        <pc:picChg chg="del">
          <ac:chgData name="한지 김" userId="17466b52f8eee65b" providerId="LiveId" clId="{0F290A20-E3FC-40F3-A27A-8A459021676D}" dt="2022-07-19T08:12:45.306" v="9671" actId="478"/>
          <ac:picMkLst>
            <pc:docMk/>
            <pc:sldMk cId="1299884768" sldId="326"/>
            <ac:picMk id="11" creationId="{DDC91295-86CB-A407-F90C-E09B64466C7A}"/>
          </ac:picMkLst>
        </pc:picChg>
        <pc:picChg chg="del">
          <ac:chgData name="한지 김" userId="17466b52f8eee65b" providerId="LiveId" clId="{0F290A20-E3FC-40F3-A27A-8A459021676D}" dt="2022-07-19T08:08:37.645" v="9551" actId="478"/>
          <ac:picMkLst>
            <pc:docMk/>
            <pc:sldMk cId="1299884768" sldId="326"/>
            <ac:picMk id="15" creationId="{129F78B8-4602-43D2-BA8D-AC97F802FC09}"/>
          </ac:picMkLst>
        </pc:picChg>
        <pc:picChg chg="del">
          <ac:chgData name="한지 김" userId="17466b52f8eee65b" providerId="LiveId" clId="{0F290A20-E3FC-40F3-A27A-8A459021676D}" dt="2022-07-19T08:08:37.645" v="9551" actId="478"/>
          <ac:picMkLst>
            <pc:docMk/>
            <pc:sldMk cId="1299884768" sldId="326"/>
            <ac:picMk id="16" creationId="{2A1D9FE9-987D-D657-84BB-A7CA20259312}"/>
          </ac:picMkLst>
        </pc:picChg>
        <pc:picChg chg="del">
          <ac:chgData name="한지 김" userId="17466b52f8eee65b" providerId="LiveId" clId="{0F290A20-E3FC-40F3-A27A-8A459021676D}" dt="2022-07-19T08:12:45.306" v="9671" actId="478"/>
          <ac:picMkLst>
            <pc:docMk/>
            <pc:sldMk cId="1299884768" sldId="326"/>
            <ac:picMk id="18" creationId="{3AC46452-4F1D-86BB-914A-A82DFAFFEDF6}"/>
          </ac:picMkLst>
        </pc:picChg>
        <pc:picChg chg="add mod">
          <ac:chgData name="한지 김" userId="17466b52f8eee65b" providerId="LiveId" clId="{0F290A20-E3FC-40F3-A27A-8A459021676D}" dt="2022-07-19T08:12:45.654" v="9672"/>
          <ac:picMkLst>
            <pc:docMk/>
            <pc:sldMk cId="1299884768" sldId="326"/>
            <ac:picMk id="23" creationId="{A025CBF9-30B5-D68C-C913-E12332A7952C}"/>
          </ac:picMkLst>
        </pc:picChg>
        <pc:picChg chg="add mod">
          <ac:chgData name="한지 김" userId="17466b52f8eee65b" providerId="LiveId" clId="{0F290A20-E3FC-40F3-A27A-8A459021676D}" dt="2022-07-19T08:12:45.654" v="9672"/>
          <ac:picMkLst>
            <pc:docMk/>
            <pc:sldMk cId="1299884768" sldId="326"/>
            <ac:picMk id="24" creationId="{9081D8DB-E7A4-211D-FD0E-26E7D60FDAAB}"/>
          </ac:picMkLst>
        </pc:picChg>
      </pc:sldChg>
      <pc:sldChg chg="addSp delSp modSp add mod">
        <pc:chgData name="한지 김" userId="17466b52f8eee65b" providerId="LiveId" clId="{0F290A20-E3FC-40F3-A27A-8A459021676D}" dt="2022-07-25T03:57:36.341" v="11109" actId="20577"/>
        <pc:sldMkLst>
          <pc:docMk/>
          <pc:sldMk cId="985152648" sldId="327"/>
        </pc:sldMkLst>
        <pc:spChg chg="add del">
          <ac:chgData name="한지 김" userId="17466b52f8eee65b" providerId="LiveId" clId="{0F290A20-E3FC-40F3-A27A-8A459021676D}" dt="2022-07-19T08:15:02.855" v="9685"/>
          <ac:spMkLst>
            <pc:docMk/>
            <pc:sldMk cId="985152648" sldId="327"/>
            <ac:spMk id="2" creationId="{6D4D4571-E645-E4E4-D343-D4831CDD0FBB}"/>
          </ac:spMkLst>
        </pc:spChg>
        <pc:spChg chg="mod">
          <ac:chgData name="한지 김" userId="17466b52f8eee65b" providerId="LiveId" clId="{0F290A20-E3FC-40F3-A27A-8A459021676D}" dt="2022-07-19T08:14:22.296" v="9683"/>
          <ac:spMkLst>
            <pc:docMk/>
            <pc:sldMk cId="985152648" sldId="327"/>
            <ac:spMk id="12" creationId="{CF15DCEC-E6F1-44D9-852A-CB382745CBED}"/>
          </ac:spMkLst>
        </pc:spChg>
        <pc:spChg chg="add mod">
          <ac:chgData name="한지 김" userId="17466b52f8eee65b" providerId="LiveId" clId="{0F290A20-E3FC-40F3-A27A-8A459021676D}" dt="2022-07-19T08:21:36.207" v="9709" actId="1038"/>
          <ac:spMkLst>
            <pc:docMk/>
            <pc:sldMk cId="985152648" sldId="327"/>
            <ac:spMk id="17" creationId="{C495AED2-A07E-F339-9D96-B9025B0E11A4}"/>
          </ac:spMkLst>
        </pc:spChg>
        <pc:spChg chg="del">
          <ac:chgData name="한지 김" userId="17466b52f8eee65b" providerId="LiveId" clId="{0F290A20-E3FC-40F3-A27A-8A459021676D}" dt="2022-07-19T08:14:12.665" v="9681" actId="478"/>
          <ac:spMkLst>
            <pc:docMk/>
            <pc:sldMk cId="985152648" sldId="327"/>
            <ac:spMk id="19" creationId="{2EAA0BB2-A9F4-138E-9BBE-B456E257D57F}"/>
          </ac:spMkLst>
        </pc:spChg>
        <pc:spChg chg="add mod">
          <ac:chgData name="한지 김" userId="17466b52f8eee65b" providerId="LiveId" clId="{0F290A20-E3FC-40F3-A27A-8A459021676D}" dt="2022-07-19T08:22:36.937" v="9715" actId="404"/>
          <ac:spMkLst>
            <pc:docMk/>
            <pc:sldMk cId="985152648" sldId="327"/>
            <ac:spMk id="21" creationId="{8DBA0589-F3F5-62D0-1636-8D94E6A7B4AB}"/>
          </ac:spMkLst>
        </pc:spChg>
        <pc:spChg chg="mod">
          <ac:chgData name="한지 김" userId="17466b52f8eee65b" providerId="LiveId" clId="{0F290A20-E3FC-40F3-A27A-8A459021676D}" dt="2022-07-25T03:57:36.341" v="11109" actId="20577"/>
          <ac:spMkLst>
            <pc:docMk/>
            <pc:sldMk cId="985152648" sldId="327"/>
            <ac:spMk id="22" creationId="{214E1ADA-383B-7A76-A7FE-9F1192252C3C}"/>
          </ac:spMkLst>
        </pc:spChg>
        <pc:picChg chg="del">
          <ac:chgData name="한지 김" userId="17466b52f8eee65b" providerId="LiveId" clId="{0F290A20-E3FC-40F3-A27A-8A459021676D}" dt="2022-07-19T08:14:12.665" v="9681" actId="478"/>
          <ac:picMkLst>
            <pc:docMk/>
            <pc:sldMk cId="985152648" sldId="327"/>
            <ac:picMk id="3" creationId="{5F2F5485-3AD5-6BAB-9805-68D3A71090B5}"/>
          </ac:picMkLst>
        </pc:picChg>
        <pc:picChg chg="del">
          <ac:chgData name="한지 김" userId="17466b52f8eee65b" providerId="LiveId" clId="{0F290A20-E3FC-40F3-A27A-8A459021676D}" dt="2022-07-19T08:14:14.742" v="9682" actId="478"/>
          <ac:picMkLst>
            <pc:docMk/>
            <pc:sldMk cId="985152648" sldId="327"/>
            <ac:picMk id="5" creationId="{10823471-275E-C499-B739-50A23FF9A187}"/>
          </ac:picMkLst>
        </pc:picChg>
        <pc:picChg chg="add mod">
          <ac:chgData name="한지 김" userId="17466b52f8eee65b" providerId="LiveId" clId="{0F290A20-E3FC-40F3-A27A-8A459021676D}" dt="2022-07-19T08:18:11.785" v="9691" actId="1076"/>
          <ac:picMkLst>
            <pc:docMk/>
            <pc:sldMk cId="985152648" sldId="327"/>
            <ac:picMk id="8" creationId="{9DD1DEF0-49EC-BA62-0AF0-ACC8F6224B8C}"/>
          </ac:picMkLst>
        </pc:picChg>
        <pc:picChg chg="add mod modCrop">
          <ac:chgData name="한지 김" userId="17466b52f8eee65b" providerId="LiveId" clId="{0F290A20-E3FC-40F3-A27A-8A459021676D}" dt="2022-07-19T08:22:40.438" v="9719" actId="1038"/>
          <ac:picMkLst>
            <pc:docMk/>
            <pc:sldMk cId="985152648" sldId="327"/>
            <ac:picMk id="13" creationId="{5EF2460C-0DBA-56DF-1B00-27C78938502B}"/>
          </ac:picMkLst>
        </pc:picChg>
        <pc:picChg chg="add mod">
          <ac:chgData name="한지 김" userId="17466b52f8eee65b" providerId="LiveId" clId="{0F290A20-E3FC-40F3-A27A-8A459021676D}" dt="2022-07-19T08:20:13.421" v="9703" actId="1035"/>
          <ac:picMkLst>
            <pc:docMk/>
            <pc:sldMk cId="985152648" sldId="327"/>
            <ac:picMk id="15" creationId="{51632E1A-12DB-257B-831A-52CACBE7182D}"/>
          </ac:picMkLst>
        </pc:picChg>
        <pc:picChg chg="del">
          <ac:chgData name="한지 김" userId="17466b52f8eee65b" providerId="LiveId" clId="{0F290A20-E3FC-40F3-A27A-8A459021676D}" dt="2022-07-19T08:14:12.665" v="9681" actId="478"/>
          <ac:picMkLst>
            <pc:docMk/>
            <pc:sldMk cId="985152648" sldId="327"/>
            <ac:picMk id="23" creationId="{A025CBF9-30B5-D68C-C913-E12332A7952C}"/>
          </ac:picMkLst>
        </pc:picChg>
        <pc:picChg chg="del">
          <ac:chgData name="한지 김" userId="17466b52f8eee65b" providerId="LiveId" clId="{0F290A20-E3FC-40F3-A27A-8A459021676D}" dt="2022-07-19T08:14:12.665" v="9681" actId="478"/>
          <ac:picMkLst>
            <pc:docMk/>
            <pc:sldMk cId="985152648" sldId="327"/>
            <ac:picMk id="24" creationId="{9081D8DB-E7A4-211D-FD0E-26E7D60FDAAB}"/>
          </ac:picMkLst>
        </pc:picChg>
      </pc:sldChg>
      <pc:sldChg chg="addSp delSp modSp add mod">
        <pc:chgData name="한지 김" userId="17466b52f8eee65b" providerId="LiveId" clId="{0F290A20-E3FC-40F3-A27A-8A459021676D}" dt="2022-07-25T03:58:59.363" v="11116"/>
        <pc:sldMkLst>
          <pc:docMk/>
          <pc:sldMk cId="3250721220" sldId="328"/>
        </pc:sldMkLst>
        <pc:spChg chg="mod">
          <ac:chgData name="한지 김" userId="17466b52f8eee65b" providerId="LiveId" clId="{0F290A20-E3FC-40F3-A27A-8A459021676D}" dt="2022-07-25T03:58:59.363" v="11116"/>
          <ac:spMkLst>
            <pc:docMk/>
            <pc:sldMk cId="3250721220" sldId="328"/>
            <ac:spMk id="15" creationId="{5EE117E3-6838-4706-11A3-F25D163E88E7}"/>
          </ac:spMkLst>
        </pc:spChg>
        <pc:spChg chg="add del mod">
          <ac:chgData name="한지 김" userId="17466b52f8eee65b" providerId="LiveId" clId="{0F290A20-E3FC-40F3-A27A-8A459021676D}" dt="2022-07-25T03:58:46.947" v="11111"/>
          <ac:spMkLst>
            <pc:docMk/>
            <pc:sldMk cId="3250721220" sldId="328"/>
            <ac:spMk id="16" creationId="{7A3D3497-8D5D-8129-5D7A-69AD54E59607}"/>
          </ac:spMkLst>
        </pc:spChg>
        <pc:spChg chg="add mod">
          <ac:chgData name="한지 김" userId="17466b52f8eee65b" providerId="LiveId" clId="{0F290A20-E3FC-40F3-A27A-8A459021676D}" dt="2022-07-19T08:24:57.145" v="9732" actId="207"/>
          <ac:spMkLst>
            <pc:docMk/>
            <pc:sldMk cId="3250721220" sldId="328"/>
            <ac:spMk id="16" creationId="{FA8D17EB-B50B-83E7-B805-0309FE46B9A9}"/>
          </ac:spMkLst>
        </pc:spChg>
        <pc:spChg chg="del">
          <ac:chgData name="한지 김" userId="17466b52f8eee65b" providerId="LiveId" clId="{0F290A20-E3FC-40F3-A27A-8A459021676D}" dt="2022-07-19T08:22:49.885" v="9721" actId="478"/>
          <ac:spMkLst>
            <pc:docMk/>
            <pc:sldMk cId="3250721220" sldId="328"/>
            <ac:spMk id="17" creationId="{C495AED2-A07E-F339-9D96-B9025B0E11A4}"/>
          </ac:spMkLst>
        </pc:spChg>
        <pc:spChg chg="del">
          <ac:chgData name="한지 김" userId="17466b52f8eee65b" providerId="LiveId" clId="{0F290A20-E3FC-40F3-A27A-8A459021676D}" dt="2022-07-19T08:22:49.885" v="9721" actId="478"/>
          <ac:spMkLst>
            <pc:docMk/>
            <pc:sldMk cId="3250721220" sldId="328"/>
            <ac:spMk id="21" creationId="{8DBA0589-F3F5-62D0-1636-8D94E6A7B4AB}"/>
          </ac:spMkLst>
        </pc:spChg>
        <pc:picChg chg="add mod">
          <ac:chgData name="한지 김" userId="17466b52f8eee65b" providerId="LiveId" clId="{0F290A20-E3FC-40F3-A27A-8A459021676D}" dt="2022-07-19T08:23:35.996" v="9723" actId="1076"/>
          <ac:picMkLst>
            <pc:docMk/>
            <pc:sldMk cId="3250721220" sldId="328"/>
            <ac:picMk id="3" creationId="{66275F15-CD8E-494D-3B06-E0BA329A9190}"/>
          </ac:picMkLst>
        </pc:picChg>
        <pc:picChg chg="add mod">
          <ac:chgData name="한지 김" userId="17466b52f8eee65b" providerId="LiveId" clId="{0F290A20-E3FC-40F3-A27A-8A459021676D}" dt="2022-07-19T08:24:50.155" v="9728" actId="1076"/>
          <ac:picMkLst>
            <pc:docMk/>
            <pc:sldMk cId="3250721220" sldId="328"/>
            <ac:picMk id="5" creationId="{148D487B-6601-BDF8-7EE3-584792897363}"/>
          </ac:picMkLst>
        </pc:picChg>
        <pc:picChg chg="del">
          <ac:chgData name="한지 김" userId="17466b52f8eee65b" providerId="LiveId" clId="{0F290A20-E3FC-40F3-A27A-8A459021676D}" dt="2022-07-19T08:22:49.885" v="9721" actId="478"/>
          <ac:picMkLst>
            <pc:docMk/>
            <pc:sldMk cId="3250721220" sldId="328"/>
            <ac:picMk id="8" creationId="{9DD1DEF0-49EC-BA62-0AF0-ACC8F6224B8C}"/>
          </ac:picMkLst>
        </pc:picChg>
        <pc:picChg chg="del">
          <ac:chgData name="한지 김" userId="17466b52f8eee65b" providerId="LiveId" clId="{0F290A20-E3FC-40F3-A27A-8A459021676D}" dt="2022-07-19T08:22:49.885" v="9721" actId="478"/>
          <ac:picMkLst>
            <pc:docMk/>
            <pc:sldMk cId="3250721220" sldId="328"/>
            <ac:picMk id="13" creationId="{5EF2460C-0DBA-56DF-1B00-27C78938502B}"/>
          </ac:picMkLst>
        </pc:picChg>
        <pc:picChg chg="add mod">
          <ac:chgData name="한지 김" userId="17466b52f8eee65b" providerId="LiveId" clId="{0F290A20-E3FC-40F3-A27A-8A459021676D}" dt="2022-07-19T08:24:38.948" v="9727" actId="1076"/>
          <ac:picMkLst>
            <pc:docMk/>
            <pc:sldMk cId="3250721220" sldId="328"/>
            <ac:picMk id="14" creationId="{2D404CBB-425A-EE37-7DEA-3D088E1943B8}"/>
          </ac:picMkLst>
        </pc:picChg>
        <pc:picChg chg="del">
          <ac:chgData name="한지 김" userId="17466b52f8eee65b" providerId="LiveId" clId="{0F290A20-E3FC-40F3-A27A-8A459021676D}" dt="2022-07-19T08:22:49.885" v="9721" actId="478"/>
          <ac:picMkLst>
            <pc:docMk/>
            <pc:sldMk cId="3250721220" sldId="328"/>
            <ac:picMk id="15" creationId="{51632E1A-12DB-257B-831A-52CACBE7182D}"/>
          </ac:picMkLst>
        </pc:picChg>
      </pc:sldChg>
      <pc:sldChg chg="addSp delSp modSp add mod">
        <pc:chgData name="한지 김" userId="17466b52f8eee65b" providerId="LiveId" clId="{0F290A20-E3FC-40F3-A27A-8A459021676D}" dt="2022-07-19T09:45:21.646" v="9888" actId="207"/>
        <pc:sldMkLst>
          <pc:docMk/>
          <pc:sldMk cId="637568740" sldId="329"/>
        </pc:sldMkLst>
        <pc:spChg chg="mod">
          <ac:chgData name="한지 김" userId="17466b52f8eee65b" providerId="LiveId" clId="{0F290A20-E3FC-40F3-A27A-8A459021676D}" dt="2022-07-19T08:25:22.169" v="9736"/>
          <ac:spMkLst>
            <pc:docMk/>
            <pc:sldMk cId="637568740" sldId="329"/>
            <ac:spMk id="12" creationId="{CF15DCEC-E6F1-44D9-852A-CB382745CBED}"/>
          </ac:spMkLst>
        </pc:spChg>
        <pc:spChg chg="del">
          <ac:chgData name="한지 김" userId="17466b52f8eee65b" providerId="LiveId" clId="{0F290A20-E3FC-40F3-A27A-8A459021676D}" dt="2022-07-19T08:25:06.483" v="9734" actId="478"/>
          <ac:spMkLst>
            <pc:docMk/>
            <pc:sldMk cId="637568740" sldId="329"/>
            <ac:spMk id="16" creationId="{FA8D17EB-B50B-83E7-B805-0309FE46B9A9}"/>
          </ac:spMkLst>
        </pc:spChg>
        <pc:spChg chg="add mod">
          <ac:chgData name="한지 김" userId="17466b52f8eee65b" providerId="LiveId" clId="{0F290A20-E3FC-40F3-A27A-8A459021676D}" dt="2022-07-19T09:45:21.646" v="9888" actId="207"/>
          <ac:spMkLst>
            <pc:docMk/>
            <pc:sldMk cId="637568740" sldId="329"/>
            <ac:spMk id="20" creationId="{BC700B9C-F7DB-7952-837E-396187C8089B}"/>
          </ac:spMkLst>
        </pc:spChg>
        <pc:spChg chg="add del mod">
          <ac:chgData name="한지 김" userId="17466b52f8eee65b" providerId="LiveId" clId="{0F290A20-E3FC-40F3-A27A-8A459021676D}" dt="2022-07-19T09:45:08.017" v="9884" actId="478"/>
          <ac:spMkLst>
            <pc:docMk/>
            <pc:sldMk cId="637568740" sldId="329"/>
            <ac:spMk id="21" creationId="{EDEE5E2A-55A3-CEB4-E38F-56022863ACD7}"/>
          </ac:spMkLst>
        </pc:spChg>
        <pc:spChg chg="mod">
          <ac:chgData name="한지 김" userId="17466b52f8eee65b" providerId="LiveId" clId="{0F290A20-E3FC-40F3-A27A-8A459021676D}" dt="2022-07-19T08:35:57.388" v="9859"/>
          <ac:spMkLst>
            <pc:docMk/>
            <pc:sldMk cId="637568740" sldId="329"/>
            <ac:spMk id="22" creationId="{214E1ADA-383B-7A76-A7FE-9F1192252C3C}"/>
          </ac:spMkLst>
        </pc:spChg>
        <pc:picChg chg="del">
          <ac:chgData name="한지 김" userId="17466b52f8eee65b" providerId="LiveId" clId="{0F290A20-E3FC-40F3-A27A-8A459021676D}" dt="2022-07-19T08:25:06.483" v="9734" actId="478"/>
          <ac:picMkLst>
            <pc:docMk/>
            <pc:sldMk cId="637568740" sldId="329"/>
            <ac:picMk id="3" creationId="{66275F15-CD8E-494D-3B06-E0BA329A9190}"/>
          </ac:picMkLst>
        </pc:picChg>
        <pc:picChg chg="add mod">
          <ac:chgData name="한지 김" userId="17466b52f8eee65b" providerId="LiveId" clId="{0F290A20-E3FC-40F3-A27A-8A459021676D}" dt="2022-07-19T08:42:02.855" v="9861" actId="1076"/>
          <ac:picMkLst>
            <pc:docMk/>
            <pc:sldMk cId="637568740" sldId="329"/>
            <ac:picMk id="4" creationId="{ED33A5B2-00AE-3E15-A465-8191BA262C62}"/>
          </ac:picMkLst>
        </pc:picChg>
        <pc:picChg chg="del">
          <ac:chgData name="한지 김" userId="17466b52f8eee65b" providerId="LiveId" clId="{0F290A20-E3FC-40F3-A27A-8A459021676D}" dt="2022-07-19T08:25:06.483" v="9734" actId="478"/>
          <ac:picMkLst>
            <pc:docMk/>
            <pc:sldMk cId="637568740" sldId="329"/>
            <ac:picMk id="5" creationId="{148D487B-6601-BDF8-7EE3-584792897363}"/>
          </ac:picMkLst>
        </pc:picChg>
        <pc:picChg chg="add mod">
          <ac:chgData name="한지 김" userId="17466b52f8eee65b" providerId="LiveId" clId="{0F290A20-E3FC-40F3-A27A-8A459021676D}" dt="2022-07-19T08:42:18.150" v="9863" actId="1076"/>
          <ac:picMkLst>
            <pc:docMk/>
            <pc:sldMk cId="637568740" sldId="329"/>
            <ac:picMk id="11" creationId="{D82715D5-48BE-825F-BFFB-5DD581BF313D}"/>
          </ac:picMkLst>
        </pc:picChg>
        <pc:picChg chg="del">
          <ac:chgData name="한지 김" userId="17466b52f8eee65b" providerId="LiveId" clId="{0F290A20-E3FC-40F3-A27A-8A459021676D}" dt="2022-07-19T08:25:06.483" v="9734" actId="478"/>
          <ac:picMkLst>
            <pc:docMk/>
            <pc:sldMk cId="637568740" sldId="329"/>
            <ac:picMk id="14" creationId="{2D404CBB-425A-EE37-7DEA-3D088E1943B8}"/>
          </ac:picMkLst>
        </pc:picChg>
        <pc:picChg chg="add mod">
          <ac:chgData name="한지 김" userId="17466b52f8eee65b" providerId="LiveId" clId="{0F290A20-E3FC-40F3-A27A-8A459021676D}" dt="2022-07-19T08:56:41.679" v="9869" actId="1076"/>
          <ac:picMkLst>
            <pc:docMk/>
            <pc:sldMk cId="637568740" sldId="329"/>
            <ac:picMk id="15" creationId="{83D20800-D57C-E290-69E5-B0C5DF11FF3F}"/>
          </ac:picMkLst>
        </pc:picChg>
        <pc:picChg chg="add mod">
          <ac:chgData name="한지 김" userId="17466b52f8eee65b" providerId="LiveId" clId="{0F290A20-E3FC-40F3-A27A-8A459021676D}" dt="2022-07-19T09:43:31.169" v="9870" actId="1076"/>
          <ac:picMkLst>
            <pc:docMk/>
            <pc:sldMk cId="637568740" sldId="329"/>
            <ac:picMk id="18" creationId="{2C1F478B-CEE9-D865-3170-CC65BB99C074}"/>
          </ac:picMkLst>
        </pc:picChg>
      </pc:sldChg>
      <pc:sldChg chg="addSp delSp modSp add mod">
        <pc:chgData name="한지 김" userId="17466b52f8eee65b" providerId="LiveId" clId="{0F290A20-E3FC-40F3-A27A-8A459021676D}" dt="2022-07-25T04:05:28.088" v="11117" actId="1076"/>
        <pc:sldMkLst>
          <pc:docMk/>
          <pc:sldMk cId="2972922660" sldId="330"/>
        </pc:sldMkLst>
        <pc:spChg chg="mod">
          <ac:chgData name="한지 김" userId="17466b52f8eee65b" providerId="LiveId" clId="{0F290A20-E3FC-40F3-A27A-8A459021676D}" dt="2022-07-25T04:05:28.088" v="11117" actId="1076"/>
          <ac:spMkLst>
            <pc:docMk/>
            <pc:sldMk cId="2972922660" sldId="330"/>
            <ac:spMk id="17" creationId="{2FDE6BEC-1FC3-23EA-A3D5-7C600D62349C}"/>
          </ac:spMkLst>
        </pc:spChg>
        <pc:picChg chg="add mod">
          <ac:chgData name="한지 김" userId="17466b52f8eee65b" providerId="LiveId" clId="{0F290A20-E3FC-40F3-A27A-8A459021676D}" dt="2022-07-19T09:44:09.472" v="9874" actId="1076"/>
          <ac:picMkLst>
            <pc:docMk/>
            <pc:sldMk cId="2972922660" sldId="330"/>
            <ac:picMk id="3" creationId="{01CA0E39-0F77-7256-0D72-FE5B44EF402D}"/>
          </ac:picMkLst>
        </pc:picChg>
        <pc:picChg chg="del">
          <ac:chgData name="한지 김" userId="17466b52f8eee65b" providerId="LiveId" clId="{0F290A20-E3FC-40F3-A27A-8A459021676D}" dt="2022-07-19T09:44:06.228" v="9872" actId="478"/>
          <ac:picMkLst>
            <pc:docMk/>
            <pc:sldMk cId="2972922660" sldId="330"/>
            <ac:picMk id="4" creationId="{ED33A5B2-00AE-3E15-A465-8191BA262C62}"/>
          </ac:picMkLst>
        </pc:picChg>
        <pc:picChg chg="add mod">
          <ac:chgData name="한지 김" userId="17466b52f8eee65b" providerId="LiveId" clId="{0F290A20-E3FC-40F3-A27A-8A459021676D}" dt="2022-07-19T09:44:24.572" v="9877" actId="14100"/>
          <ac:picMkLst>
            <pc:docMk/>
            <pc:sldMk cId="2972922660" sldId="330"/>
            <ac:picMk id="8" creationId="{DE3106BC-1BB5-666B-638F-7E173140713B}"/>
          </ac:picMkLst>
        </pc:picChg>
        <pc:picChg chg="del">
          <ac:chgData name="한지 김" userId="17466b52f8eee65b" providerId="LiveId" clId="{0F290A20-E3FC-40F3-A27A-8A459021676D}" dt="2022-07-19T09:44:06.228" v="9872" actId="478"/>
          <ac:picMkLst>
            <pc:docMk/>
            <pc:sldMk cId="2972922660" sldId="330"/>
            <ac:picMk id="11" creationId="{D82715D5-48BE-825F-BFFB-5DD581BF313D}"/>
          </ac:picMkLst>
        </pc:picChg>
        <pc:picChg chg="del">
          <ac:chgData name="한지 김" userId="17466b52f8eee65b" providerId="LiveId" clId="{0F290A20-E3FC-40F3-A27A-8A459021676D}" dt="2022-07-19T09:44:06.228" v="9872" actId="478"/>
          <ac:picMkLst>
            <pc:docMk/>
            <pc:sldMk cId="2972922660" sldId="330"/>
            <ac:picMk id="15" creationId="{83D20800-D57C-E290-69E5-B0C5DF11FF3F}"/>
          </ac:picMkLst>
        </pc:picChg>
        <pc:picChg chg="del">
          <ac:chgData name="한지 김" userId="17466b52f8eee65b" providerId="LiveId" clId="{0F290A20-E3FC-40F3-A27A-8A459021676D}" dt="2022-07-19T09:44:06.228" v="9872" actId="478"/>
          <ac:picMkLst>
            <pc:docMk/>
            <pc:sldMk cId="2972922660" sldId="330"/>
            <ac:picMk id="18" creationId="{2C1F478B-CEE9-D865-3170-CC65BB99C074}"/>
          </ac:picMkLst>
        </pc:picChg>
      </pc:sldChg>
      <pc:sldChg chg="delSp modSp add del mod">
        <pc:chgData name="한지 김" userId="17466b52f8eee65b" providerId="LiveId" clId="{0F290A20-E3FC-40F3-A27A-8A459021676D}" dt="2022-07-19T09:45:04.936" v="9883" actId="2696"/>
        <pc:sldMkLst>
          <pc:docMk/>
          <pc:sldMk cId="340504037" sldId="331"/>
        </pc:sldMkLst>
        <pc:spChg chg="del mod">
          <ac:chgData name="한지 김" userId="17466b52f8eee65b" providerId="LiveId" clId="{0F290A20-E3FC-40F3-A27A-8A459021676D}" dt="2022-07-19T09:45:00.223" v="9882" actId="478"/>
          <ac:spMkLst>
            <pc:docMk/>
            <pc:sldMk cId="340504037" sldId="331"/>
            <ac:spMk id="21" creationId="{EDEE5E2A-55A3-CEB4-E38F-56022863ACD7}"/>
          </ac:spMkLst>
        </pc:spChg>
      </pc:sldChg>
      <pc:sldChg chg="addSp delSp modSp add del mod">
        <pc:chgData name="한지 김" userId="17466b52f8eee65b" providerId="LiveId" clId="{0F290A20-E3FC-40F3-A27A-8A459021676D}" dt="2022-07-25T04:53:14.999" v="12563" actId="2696"/>
        <pc:sldMkLst>
          <pc:docMk/>
          <pc:sldMk cId="2213456112" sldId="331"/>
        </pc:sldMkLst>
        <pc:spChg chg="add mod">
          <ac:chgData name="한지 김" userId="17466b52f8eee65b" providerId="LiveId" clId="{0F290A20-E3FC-40F3-A27A-8A459021676D}" dt="2022-07-25T04:30:26.131" v="12094" actId="20577"/>
          <ac:spMkLst>
            <pc:docMk/>
            <pc:sldMk cId="2213456112" sldId="331"/>
            <ac:spMk id="2" creationId="{6E52E11D-2FF0-DF05-0B74-1126994C7576}"/>
          </ac:spMkLst>
        </pc:spChg>
        <pc:spChg chg="mod">
          <ac:chgData name="한지 김" userId="17466b52f8eee65b" providerId="LiveId" clId="{0F290A20-E3FC-40F3-A27A-8A459021676D}" dt="2022-07-20T01:23:48.947" v="10057" actId="20577"/>
          <ac:spMkLst>
            <pc:docMk/>
            <pc:sldMk cId="2213456112" sldId="331"/>
            <ac:spMk id="3" creationId="{9B0CC3A9-8EF1-C37B-12B3-909F260828E7}"/>
          </ac:spMkLst>
        </pc:spChg>
        <pc:spChg chg="mod">
          <ac:chgData name="한지 김" userId="17466b52f8eee65b" providerId="LiveId" clId="{0F290A20-E3FC-40F3-A27A-8A459021676D}" dt="2022-07-20T01:24:03.674" v="10071" actId="20577"/>
          <ac:spMkLst>
            <pc:docMk/>
            <pc:sldMk cId="2213456112" sldId="331"/>
            <ac:spMk id="13" creationId="{7FE02FC7-4564-6136-C2FE-FDB4DAFCDB8C}"/>
          </ac:spMkLst>
        </pc:spChg>
        <pc:spChg chg="del">
          <ac:chgData name="한지 김" userId="17466b52f8eee65b" providerId="LiveId" clId="{0F290A20-E3FC-40F3-A27A-8A459021676D}" dt="2022-07-20T01:23:56.659" v="10058" actId="478"/>
          <ac:spMkLst>
            <pc:docMk/>
            <pc:sldMk cId="2213456112" sldId="331"/>
            <ac:spMk id="16" creationId="{1818DABC-261C-400C-8ABD-CADD4ABC0AF1}"/>
          </ac:spMkLst>
        </pc:spChg>
        <pc:spChg chg="del">
          <ac:chgData name="한지 김" userId="17466b52f8eee65b" providerId="LiveId" clId="{0F290A20-E3FC-40F3-A27A-8A459021676D}" dt="2022-07-20T01:23:56.659" v="10058" actId="478"/>
          <ac:spMkLst>
            <pc:docMk/>
            <pc:sldMk cId="2213456112" sldId="331"/>
            <ac:spMk id="18" creationId="{39507452-D45D-14BA-4A67-025734A920B4}"/>
          </ac:spMkLst>
        </pc:spChg>
        <pc:spChg chg="del">
          <ac:chgData name="한지 김" userId="17466b52f8eee65b" providerId="LiveId" clId="{0F290A20-E3FC-40F3-A27A-8A459021676D}" dt="2022-07-20T01:23:56.659" v="10058" actId="478"/>
          <ac:spMkLst>
            <pc:docMk/>
            <pc:sldMk cId="2213456112" sldId="331"/>
            <ac:spMk id="21" creationId="{57174D72-1233-8F1E-A309-10BE16B85C55}"/>
          </ac:spMkLst>
        </pc:spChg>
        <pc:picChg chg="del">
          <ac:chgData name="한지 김" userId="17466b52f8eee65b" providerId="LiveId" clId="{0F290A20-E3FC-40F3-A27A-8A459021676D}" dt="2022-07-20T01:23:56.659" v="10058" actId="478"/>
          <ac:picMkLst>
            <pc:docMk/>
            <pc:sldMk cId="2213456112" sldId="331"/>
            <ac:picMk id="14" creationId="{9D12B6D2-2D16-0070-8CC9-1644AAABD2D6}"/>
          </ac:picMkLst>
        </pc:picChg>
        <pc:picChg chg="del">
          <ac:chgData name="한지 김" userId="17466b52f8eee65b" providerId="LiveId" clId="{0F290A20-E3FC-40F3-A27A-8A459021676D}" dt="2022-07-20T01:23:56.659" v="10058" actId="478"/>
          <ac:picMkLst>
            <pc:docMk/>
            <pc:sldMk cId="2213456112" sldId="331"/>
            <ac:picMk id="7170" creationId="{9F4E4101-61F1-F5D9-E3BD-623B99F2BB30}"/>
          </ac:picMkLst>
        </pc:picChg>
      </pc:sldChg>
      <pc:sldChg chg="addSp modSp add mod">
        <pc:chgData name="한지 김" userId="17466b52f8eee65b" providerId="LiveId" clId="{0F290A20-E3FC-40F3-A27A-8A459021676D}" dt="2022-07-20T09:41:27.230" v="10360" actId="20577"/>
        <pc:sldMkLst>
          <pc:docMk/>
          <pc:sldMk cId="1912605039" sldId="332"/>
        </pc:sldMkLst>
        <pc:spChg chg="add mod">
          <ac:chgData name="한지 김" userId="17466b52f8eee65b" providerId="LiveId" clId="{0F290A20-E3FC-40F3-A27A-8A459021676D}" dt="2022-07-20T01:35:00.150" v="10118" actId="1582"/>
          <ac:spMkLst>
            <pc:docMk/>
            <pc:sldMk cId="1912605039" sldId="332"/>
            <ac:spMk id="2" creationId="{1BCD4D9E-0A79-6F2E-2455-17F0F3608265}"/>
          </ac:spMkLst>
        </pc:spChg>
        <pc:spChg chg="add mod">
          <ac:chgData name="한지 김" userId="17466b52f8eee65b" providerId="LiveId" clId="{0F290A20-E3FC-40F3-A27A-8A459021676D}" dt="2022-07-20T01:35:42.495" v="10197" actId="404"/>
          <ac:spMkLst>
            <pc:docMk/>
            <pc:sldMk cId="1912605039" sldId="332"/>
            <ac:spMk id="3" creationId="{B860985C-518D-3BF2-9356-5045119D83E5}"/>
          </ac:spMkLst>
        </pc:spChg>
        <pc:spChg chg="mod">
          <ac:chgData name="한지 김" userId="17466b52f8eee65b" providerId="LiveId" clId="{0F290A20-E3FC-40F3-A27A-8A459021676D}" dt="2022-07-20T01:39:23.455" v="10333" actId="1076"/>
          <ac:spMkLst>
            <pc:docMk/>
            <pc:sldMk cId="1912605039" sldId="332"/>
            <ac:spMk id="15" creationId="{49227F64-1F0E-193A-C45C-90440D6AA83B}"/>
          </ac:spMkLst>
        </pc:spChg>
        <pc:spChg chg="add mod">
          <ac:chgData name="한지 김" userId="17466b52f8eee65b" providerId="LiveId" clId="{0F290A20-E3FC-40F3-A27A-8A459021676D}" dt="2022-07-20T09:41:27.230" v="10360" actId="20577"/>
          <ac:spMkLst>
            <pc:docMk/>
            <pc:sldMk cId="1912605039" sldId="332"/>
            <ac:spMk id="19" creationId="{8D9553AC-BD11-BC34-0C03-E6540CBB0FB5}"/>
          </ac:spMkLst>
        </pc:spChg>
        <pc:picChg chg="mod">
          <ac:chgData name="한지 김" userId="17466b52f8eee65b" providerId="LiveId" clId="{0F290A20-E3FC-40F3-A27A-8A459021676D}" dt="2022-07-20T01:39:32.599" v="10338" actId="1076"/>
          <ac:picMkLst>
            <pc:docMk/>
            <pc:sldMk cId="1912605039" sldId="332"/>
            <ac:picMk id="7" creationId="{D7439DB2-71CC-3247-3221-4E3DA0D10E4F}"/>
          </ac:picMkLst>
        </pc:picChg>
      </pc:sldChg>
      <pc:sldChg chg="addSp modSp mod">
        <pc:chgData name="한지 김" userId="17466b52f8eee65b" providerId="LiveId" clId="{0F290A20-E3FC-40F3-A27A-8A459021676D}" dt="2022-07-25T02:10:01.974" v="10418" actId="20577"/>
        <pc:sldMkLst>
          <pc:docMk/>
          <pc:sldMk cId="3859638091" sldId="335"/>
        </pc:sldMkLst>
        <pc:spChg chg="mod">
          <ac:chgData name="한지 김" userId="17466b52f8eee65b" providerId="LiveId" clId="{0F290A20-E3FC-40F3-A27A-8A459021676D}" dt="2022-07-25T02:10:01.974" v="10418" actId="20577"/>
          <ac:spMkLst>
            <pc:docMk/>
            <pc:sldMk cId="3859638091" sldId="335"/>
            <ac:spMk id="16" creationId="{00000000-0000-0000-0000-000000000000}"/>
          </ac:spMkLst>
        </pc:spChg>
        <pc:picChg chg="add mod">
          <ac:chgData name="한지 김" userId="17466b52f8eee65b" providerId="LiveId" clId="{0F290A20-E3FC-40F3-A27A-8A459021676D}" dt="2022-07-25T02:09:25.620" v="10405" actId="1035"/>
          <ac:picMkLst>
            <pc:docMk/>
            <pc:sldMk cId="3859638091" sldId="335"/>
            <ac:picMk id="17" creationId="{4D77A573-B6DB-E81D-AB15-DB2F1916CDA4}"/>
          </ac:picMkLst>
        </pc:picChg>
      </pc:sldChg>
      <pc:sldChg chg="addSp modSp mod">
        <pc:chgData name="한지 김" userId="17466b52f8eee65b" providerId="LiveId" clId="{0F290A20-E3FC-40F3-A27A-8A459021676D}" dt="2022-07-25T02:20:34.473" v="10556" actId="20577"/>
        <pc:sldMkLst>
          <pc:docMk/>
          <pc:sldMk cId="433332135" sldId="336"/>
        </pc:sldMkLst>
        <pc:spChg chg="mod">
          <ac:chgData name="한지 김" userId="17466b52f8eee65b" providerId="LiveId" clId="{0F290A20-E3FC-40F3-A27A-8A459021676D}" dt="2022-07-25T02:19:34.532" v="10456" actId="20577"/>
          <ac:spMkLst>
            <pc:docMk/>
            <pc:sldMk cId="433332135" sldId="336"/>
            <ac:spMk id="5" creationId="{00000000-0000-0000-0000-000000000000}"/>
          </ac:spMkLst>
        </pc:spChg>
        <pc:spChg chg="mod">
          <ac:chgData name="한지 김" userId="17466b52f8eee65b" providerId="LiveId" clId="{0F290A20-E3FC-40F3-A27A-8A459021676D}" dt="2022-07-25T02:11:24.863" v="10424" actId="113"/>
          <ac:spMkLst>
            <pc:docMk/>
            <pc:sldMk cId="433332135" sldId="336"/>
            <ac:spMk id="17" creationId="{00000000-0000-0000-0000-000000000000}"/>
          </ac:spMkLst>
        </pc:spChg>
        <pc:spChg chg="add mod">
          <ac:chgData name="한지 김" userId="17466b52f8eee65b" providerId="LiveId" clId="{0F290A20-E3FC-40F3-A27A-8A459021676D}" dt="2022-07-25T02:20:34.473" v="10556" actId="20577"/>
          <ac:spMkLst>
            <pc:docMk/>
            <pc:sldMk cId="433332135" sldId="336"/>
            <ac:spMk id="20" creationId="{CF3BE5DD-F90F-1F97-17B4-5AD27EBD4EA2}"/>
          </ac:spMkLst>
        </pc:spChg>
        <pc:picChg chg="mod">
          <ac:chgData name="한지 김" userId="17466b52f8eee65b" providerId="LiveId" clId="{0F290A20-E3FC-40F3-A27A-8A459021676D}" dt="2022-07-25T02:11:04.245" v="10420" actId="1076"/>
          <ac:picMkLst>
            <pc:docMk/>
            <pc:sldMk cId="433332135" sldId="336"/>
            <ac:picMk id="3" creationId="{00000000-0000-0000-0000-000000000000}"/>
          </ac:picMkLst>
        </pc:picChg>
        <pc:picChg chg="add mod">
          <ac:chgData name="한지 김" userId="17466b52f8eee65b" providerId="LiveId" clId="{0F290A20-E3FC-40F3-A27A-8A459021676D}" dt="2022-07-25T02:09:18.925" v="10395" actId="1035"/>
          <ac:picMkLst>
            <pc:docMk/>
            <pc:sldMk cId="433332135" sldId="336"/>
            <ac:picMk id="18" creationId="{2BFEBCC2-B189-78A7-103E-14F39FBB0F11}"/>
          </ac:picMkLst>
        </pc:picChg>
        <pc:picChg chg="add mod">
          <ac:chgData name="한지 김" userId="17466b52f8eee65b" providerId="LiveId" clId="{0F290A20-E3FC-40F3-A27A-8A459021676D}" dt="2022-07-25T02:16:13.712" v="10440" actId="1076"/>
          <ac:picMkLst>
            <pc:docMk/>
            <pc:sldMk cId="433332135" sldId="336"/>
            <ac:picMk id="19" creationId="{60300E7B-88AF-689A-7CB4-5994AD7FDECB}"/>
          </ac:picMkLst>
        </pc:picChg>
      </pc:sldChg>
      <pc:sldChg chg="del mod modShow">
        <pc:chgData name="한지 김" userId="17466b52f8eee65b" providerId="LiveId" clId="{0F290A20-E3FC-40F3-A27A-8A459021676D}" dt="2022-07-25T04:30:52.257" v="12095" actId="2696"/>
        <pc:sldMkLst>
          <pc:docMk/>
          <pc:sldMk cId="3867157585" sldId="339"/>
        </pc:sldMkLst>
      </pc:sldChg>
      <pc:sldChg chg="addSp modSp mod">
        <pc:chgData name="한지 김" userId="17466b52f8eee65b" providerId="LiveId" clId="{0F290A20-E3FC-40F3-A27A-8A459021676D}" dt="2022-07-25T03:08:18.010" v="10963" actId="20578"/>
        <pc:sldMkLst>
          <pc:docMk/>
          <pc:sldMk cId="4231904164" sldId="346"/>
        </pc:sldMkLst>
        <pc:spChg chg="mod">
          <ac:chgData name="한지 김" userId="17466b52f8eee65b" providerId="LiveId" clId="{0F290A20-E3FC-40F3-A27A-8A459021676D}" dt="2022-07-25T03:08:18.010" v="10963" actId="20578"/>
          <ac:spMkLst>
            <pc:docMk/>
            <pc:sldMk cId="4231904164" sldId="346"/>
            <ac:spMk id="3" creationId="{00000000-0000-0000-0000-000000000000}"/>
          </ac:spMkLst>
        </pc:spChg>
        <pc:spChg chg="add mod">
          <ac:chgData name="한지 김" userId="17466b52f8eee65b" providerId="LiveId" clId="{0F290A20-E3FC-40F3-A27A-8A459021676D}" dt="2022-07-25T03:07:52.974" v="10962" actId="20577"/>
          <ac:spMkLst>
            <pc:docMk/>
            <pc:sldMk cId="4231904164" sldId="346"/>
            <ac:spMk id="15" creationId="{8B00ECEE-EF81-206C-3D2A-E926E937197A}"/>
          </ac:spMkLst>
        </pc:spChg>
      </pc:sldChg>
      <pc:sldChg chg="delSp modSp mod">
        <pc:chgData name="한지 김" userId="17466b52f8eee65b" providerId="LiveId" clId="{0F290A20-E3FC-40F3-A27A-8A459021676D}" dt="2022-07-25T03:16:35.898" v="11003" actId="1076"/>
        <pc:sldMkLst>
          <pc:docMk/>
          <pc:sldMk cId="509176053" sldId="347"/>
        </pc:sldMkLst>
        <pc:spChg chg="mod">
          <ac:chgData name="한지 김" userId="17466b52f8eee65b" providerId="LiveId" clId="{0F290A20-E3FC-40F3-A27A-8A459021676D}" dt="2022-07-25T03:16:35.898" v="11003" actId="1076"/>
          <ac:spMkLst>
            <pc:docMk/>
            <pc:sldMk cId="509176053" sldId="347"/>
            <ac:spMk id="2" creationId="{00000000-0000-0000-0000-000000000000}"/>
          </ac:spMkLst>
        </pc:spChg>
        <pc:spChg chg="del mod">
          <ac:chgData name="한지 김" userId="17466b52f8eee65b" providerId="LiveId" clId="{0F290A20-E3FC-40F3-A27A-8A459021676D}" dt="2022-07-25T03:13:28.034" v="10985" actId="478"/>
          <ac:spMkLst>
            <pc:docMk/>
            <pc:sldMk cId="509176053" sldId="347"/>
            <ac:spMk id="18" creationId="{00000000-0000-0000-0000-000000000000}"/>
          </ac:spMkLst>
        </pc:spChg>
        <pc:spChg chg="mod">
          <ac:chgData name="한지 김" userId="17466b52f8eee65b" providerId="LiveId" clId="{0F290A20-E3FC-40F3-A27A-8A459021676D}" dt="2022-07-25T03:11:04.080" v="10979" actId="1076"/>
          <ac:spMkLst>
            <pc:docMk/>
            <pc:sldMk cId="509176053" sldId="347"/>
            <ac:spMk id="25" creationId="{BE5745E7-6C1D-D2BA-86E1-16D40465E72D}"/>
          </ac:spMkLst>
        </pc:spChg>
        <pc:spChg chg="mod">
          <ac:chgData name="한지 김" userId="17466b52f8eee65b" providerId="LiveId" clId="{0F290A20-E3FC-40F3-A27A-8A459021676D}" dt="2022-07-25T03:11:07.984" v="10980" actId="1076"/>
          <ac:spMkLst>
            <pc:docMk/>
            <pc:sldMk cId="509176053" sldId="347"/>
            <ac:spMk id="26" creationId="{3C43D0AD-4436-24AD-FFFD-F18B84F3D977}"/>
          </ac:spMkLst>
        </pc:spChg>
        <pc:spChg chg="mod">
          <ac:chgData name="한지 김" userId="17466b52f8eee65b" providerId="LiveId" clId="{0F290A20-E3FC-40F3-A27A-8A459021676D}" dt="2022-07-25T03:14:13.545" v="10994" actId="1076"/>
          <ac:spMkLst>
            <pc:docMk/>
            <pc:sldMk cId="509176053" sldId="347"/>
            <ac:spMk id="27" creationId="{D86C0020-8C00-1065-96E6-2821C4CB7586}"/>
          </ac:spMkLst>
        </pc:spChg>
        <pc:spChg chg="mod">
          <ac:chgData name="한지 김" userId="17466b52f8eee65b" providerId="LiveId" clId="{0F290A20-E3FC-40F3-A27A-8A459021676D}" dt="2022-07-25T03:14:10.817" v="10993" actId="1076"/>
          <ac:spMkLst>
            <pc:docMk/>
            <pc:sldMk cId="509176053" sldId="347"/>
            <ac:spMk id="28" creationId="{839B1E30-F6D4-9D54-7117-9D55503BA6FF}"/>
          </ac:spMkLst>
        </pc:spChg>
        <pc:spChg chg="del mod">
          <ac:chgData name="한지 김" userId="17466b52f8eee65b" providerId="LiveId" clId="{0F290A20-E3FC-40F3-A27A-8A459021676D}" dt="2022-07-25T03:10:40.361" v="10974" actId="478"/>
          <ac:spMkLst>
            <pc:docMk/>
            <pc:sldMk cId="509176053" sldId="347"/>
            <ac:spMk id="32" creationId="{B1AAE48B-E15F-0AEF-C556-C0748D2A6253}"/>
          </ac:spMkLst>
        </pc:spChg>
        <pc:picChg chg="mod">
          <ac:chgData name="한지 김" userId="17466b52f8eee65b" providerId="LiveId" clId="{0F290A20-E3FC-40F3-A27A-8A459021676D}" dt="2022-07-25T03:11:04.080" v="10979" actId="1076"/>
          <ac:picMkLst>
            <pc:docMk/>
            <pc:sldMk cId="509176053" sldId="347"/>
            <ac:picMk id="11" creationId="{EECD744B-8252-BEEA-BC1E-BA9A375A4225}"/>
          </ac:picMkLst>
        </pc:picChg>
        <pc:picChg chg="mod">
          <ac:chgData name="한지 김" userId="17466b52f8eee65b" providerId="LiveId" clId="{0F290A20-E3FC-40F3-A27A-8A459021676D}" dt="2022-07-25T03:11:07.984" v="10980" actId="1076"/>
          <ac:picMkLst>
            <pc:docMk/>
            <pc:sldMk cId="509176053" sldId="347"/>
            <ac:picMk id="14" creationId="{82239E7E-739A-ABE6-432F-AE2F3A314266}"/>
          </ac:picMkLst>
        </pc:picChg>
        <pc:picChg chg="del mod">
          <ac:chgData name="한지 김" userId="17466b52f8eee65b" providerId="LiveId" clId="{0F290A20-E3FC-40F3-A27A-8A459021676D}" dt="2022-07-25T03:10:34.495" v="10972" actId="478"/>
          <ac:picMkLst>
            <pc:docMk/>
            <pc:sldMk cId="509176053" sldId="347"/>
            <ac:picMk id="16" creationId="{9052C15F-7CCE-95D6-BFDB-6F04653C8624}"/>
          </ac:picMkLst>
        </pc:picChg>
        <pc:picChg chg="del mod">
          <ac:chgData name="한지 김" userId="17466b52f8eee65b" providerId="LiveId" clId="{0F290A20-E3FC-40F3-A27A-8A459021676D}" dt="2022-07-25T03:10:34.495" v="10972" actId="478"/>
          <ac:picMkLst>
            <pc:docMk/>
            <pc:sldMk cId="509176053" sldId="347"/>
            <ac:picMk id="17" creationId="{461DA29A-77CB-1350-6280-9ADE9E8BA667}"/>
          </ac:picMkLst>
        </pc:picChg>
        <pc:picChg chg="mod">
          <ac:chgData name="한지 김" userId="17466b52f8eee65b" providerId="LiveId" clId="{0F290A20-E3FC-40F3-A27A-8A459021676D}" dt="2022-07-25T03:14:06.481" v="10992" actId="1076"/>
          <ac:picMkLst>
            <pc:docMk/>
            <pc:sldMk cId="509176053" sldId="347"/>
            <ac:picMk id="19" creationId="{0BC8EE7C-6419-B9F7-36CE-60808A26A5D8}"/>
          </ac:picMkLst>
        </pc:picChg>
        <pc:picChg chg="mod">
          <ac:chgData name="한지 김" userId="17466b52f8eee65b" providerId="LiveId" clId="{0F290A20-E3FC-40F3-A27A-8A459021676D}" dt="2022-07-25T03:14:06.481" v="10992" actId="1076"/>
          <ac:picMkLst>
            <pc:docMk/>
            <pc:sldMk cId="509176053" sldId="347"/>
            <ac:picMk id="22" creationId="{ED9D3AED-860F-7976-7C80-32905993BC92}"/>
          </ac:picMkLst>
        </pc:picChg>
        <pc:picChg chg="mod modCrop">
          <ac:chgData name="한지 김" userId="17466b52f8eee65b" providerId="LiveId" clId="{0F290A20-E3FC-40F3-A27A-8A459021676D}" dt="2022-07-25T03:14:40.546" v="11000" actId="1076"/>
          <ac:picMkLst>
            <pc:docMk/>
            <pc:sldMk cId="509176053" sldId="347"/>
            <ac:picMk id="30" creationId="{6974D5AE-590D-4A31-5BAE-09A1A726A582}"/>
          </ac:picMkLst>
        </pc:picChg>
        <pc:picChg chg="mod modCrop">
          <ac:chgData name="한지 김" userId="17466b52f8eee65b" providerId="LiveId" clId="{0F290A20-E3FC-40F3-A27A-8A459021676D}" dt="2022-07-25T03:15:05.705" v="11002" actId="1076"/>
          <ac:picMkLst>
            <pc:docMk/>
            <pc:sldMk cId="509176053" sldId="347"/>
            <ac:picMk id="31" creationId="{25A723CD-3A89-9480-070C-ABFBCCA3E12B}"/>
          </ac:picMkLst>
        </pc:picChg>
      </pc:sldChg>
      <pc:sldChg chg="addSp delSp modSp mod">
        <pc:chgData name="한지 김" userId="17466b52f8eee65b" providerId="LiveId" clId="{0F290A20-E3FC-40F3-A27A-8A459021676D}" dt="2022-07-25T03:22:52.989" v="11033" actId="1076"/>
        <pc:sldMkLst>
          <pc:docMk/>
          <pc:sldMk cId="2108495489" sldId="348"/>
        </pc:sldMkLst>
        <pc:spChg chg="mod">
          <ac:chgData name="한지 김" userId="17466b52f8eee65b" providerId="LiveId" clId="{0F290A20-E3FC-40F3-A27A-8A459021676D}" dt="2022-07-25T03:19:07.593" v="11014"/>
          <ac:spMkLst>
            <pc:docMk/>
            <pc:sldMk cId="2108495489" sldId="348"/>
            <ac:spMk id="19" creationId="{AB09E638-0721-A79E-C8A3-08714E0CE1A2}"/>
          </ac:spMkLst>
        </pc:spChg>
        <pc:spChg chg="mod">
          <ac:chgData name="한지 김" userId="17466b52f8eee65b" providerId="LiveId" clId="{0F290A20-E3FC-40F3-A27A-8A459021676D}" dt="2022-07-25T03:22:19.589" v="11032" actId="20577"/>
          <ac:spMkLst>
            <pc:docMk/>
            <pc:sldMk cId="2108495489" sldId="348"/>
            <ac:spMk id="20" creationId="{38C08AD2-DA39-CD06-291A-A869EB1B572F}"/>
          </ac:spMkLst>
        </pc:spChg>
        <pc:spChg chg="mod">
          <ac:chgData name="한지 김" userId="17466b52f8eee65b" providerId="LiveId" clId="{0F290A20-E3FC-40F3-A27A-8A459021676D}" dt="2022-07-25T03:19:07.593" v="11014"/>
          <ac:spMkLst>
            <pc:docMk/>
            <pc:sldMk cId="2108495489" sldId="348"/>
            <ac:spMk id="22" creationId="{609F1FB7-8AF0-7FCB-9A51-DA9CEF984A9F}"/>
          </ac:spMkLst>
        </pc:spChg>
        <pc:grpChg chg="del">
          <ac:chgData name="한지 김" userId="17466b52f8eee65b" providerId="LiveId" clId="{0F290A20-E3FC-40F3-A27A-8A459021676D}" dt="2022-07-25T03:19:07.436" v="11013" actId="478"/>
          <ac:grpSpMkLst>
            <pc:docMk/>
            <pc:sldMk cId="2108495489" sldId="348"/>
            <ac:grpSpMk id="15" creationId="{6C91DA29-5DA8-2889-B164-E9AF8CC8CE94}"/>
          </ac:grpSpMkLst>
        </pc:grpChg>
        <pc:grpChg chg="add mod">
          <ac:chgData name="한지 김" userId="17466b52f8eee65b" providerId="LiveId" clId="{0F290A20-E3FC-40F3-A27A-8A459021676D}" dt="2022-07-25T03:19:07.593" v="11014"/>
          <ac:grpSpMkLst>
            <pc:docMk/>
            <pc:sldMk cId="2108495489" sldId="348"/>
            <ac:grpSpMk id="18" creationId="{A0F7028A-15FE-496C-AA27-C9E55305F373}"/>
          </ac:grpSpMkLst>
        </pc:grpChg>
        <pc:picChg chg="mod">
          <ac:chgData name="한지 김" userId="17466b52f8eee65b" providerId="LiveId" clId="{0F290A20-E3FC-40F3-A27A-8A459021676D}" dt="2022-07-25T03:22:52.989" v="11033" actId="1076"/>
          <ac:picMkLst>
            <pc:docMk/>
            <pc:sldMk cId="2108495489" sldId="348"/>
            <ac:picMk id="21" creationId="{D2BE1633-45B4-9D97-E3F5-CE52DDBD7B41}"/>
          </ac:picMkLst>
        </pc:picChg>
      </pc:sldChg>
      <pc:sldChg chg="modSp mod">
        <pc:chgData name="한지 김" userId="17466b52f8eee65b" providerId="LiveId" clId="{0F290A20-E3FC-40F3-A27A-8A459021676D}" dt="2022-07-25T04:08:28.881" v="11119" actId="2711"/>
        <pc:sldMkLst>
          <pc:docMk/>
          <pc:sldMk cId="2881906136" sldId="349"/>
        </pc:sldMkLst>
        <pc:spChg chg="mod">
          <ac:chgData name="한지 김" userId="17466b52f8eee65b" providerId="LiveId" clId="{0F290A20-E3FC-40F3-A27A-8A459021676D}" dt="2022-07-25T03:27:35.218" v="11036" actId="113"/>
          <ac:spMkLst>
            <pc:docMk/>
            <pc:sldMk cId="2881906136" sldId="349"/>
            <ac:spMk id="8" creationId="{F3D305F5-9505-CAA9-256F-C35B738D6A60}"/>
          </ac:spMkLst>
        </pc:spChg>
        <pc:spChg chg="mod">
          <ac:chgData name="한지 김" userId="17466b52f8eee65b" providerId="LiveId" clId="{0F290A20-E3FC-40F3-A27A-8A459021676D}" dt="2022-07-25T04:08:28.881" v="11119" actId="2711"/>
          <ac:spMkLst>
            <pc:docMk/>
            <pc:sldMk cId="2881906136" sldId="349"/>
            <ac:spMk id="18" creationId="{EE345549-05F1-D67D-BBD0-98B1D89C53C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1:57:58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 6232,'0'-16'0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1:57:5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17 5838,'-9'0'63,"2"0"-63,7 0 0,0-8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1:58:00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33 7027,'-14'-3'0,"4"-2"0,-2 2 0,6-7 0,1 6 0,12-3 0,2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8568A-D330-4B52-92AA-AC2D5D4FB61E}" type="datetimeFigureOut">
              <a:rPr lang="de-DE" smtClean="0"/>
              <a:t>28.07.2023</a:t>
            </a:fld>
            <a:endParaRPr lang="de-DE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de-DE"/>
              <a:t>마스터 텍스트 스타일 편집</a:t>
            </a:r>
          </a:p>
          <a:p>
            <a:pPr lvl="1"/>
            <a:r>
              <a:rPr lang="ko-KR" altLang="de-DE"/>
              <a:t>둘째 수준</a:t>
            </a:r>
          </a:p>
          <a:p>
            <a:pPr lvl="2"/>
            <a:r>
              <a:rPr lang="ko-KR" altLang="de-DE"/>
              <a:t>셋째 수준</a:t>
            </a:r>
          </a:p>
          <a:p>
            <a:pPr lvl="3"/>
            <a:r>
              <a:rPr lang="ko-KR" altLang="de-DE"/>
              <a:t>넷째 수준</a:t>
            </a:r>
          </a:p>
          <a:p>
            <a:pPr lvl="4"/>
            <a:r>
              <a:rPr lang="ko-KR" altLang="de-DE"/>
              <a:t>다섯째 수준</a:t>
            </a:r>
            <a:endParaRPr lang="de-DE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DE074-9507-4FD3-8A07-6B1CDA733D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95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de-DE" dirty="0"/>
              <a:t>개관을 하자면</a:t>
            </a:r>
            <a:r>
              <a:rPr lang="de-DE" altLang="ko-KR" dirty="0"/>
              <a:t>, PCA</a:t>
            </a:r>
            <a:r>
              <a:rPr lang="ko-KR" altLang="de-DE" baseline="0" dirty="0"/>
              <a:t> </a:t>
            </a:r>
            <a:r>
              <a:rPr lang="de-DE" altLang="ko-KR" baseline="0" dirty="0"/>
              <a:t>(</a:t>
            </a:r>
            <a:r>
              <a:rPr lang="ko-KR" altLang="de-DE" baseline="0" dirty="0"/>
              <a:t>주성분 분석</a:t>
            </a:r>
            <a:r>
              <a:rPr lang="de-DE" altLang="ko-KR" baseline="0" dirty="0"/>
              <a:t>)</a:t>
            </a:r>
            <a:r>
              <a:rPr lang="ko-KR" altLang="de-DE" baseline="0" dirty="0"/>
              <a:t>이란</a:t>
            </a:r>
            <a:r>
              <a:rPr lang="de-DE" altLang="ko-KR" baseline="0" dirty="0"/>
              <a:t>, </a:t>
            </a:r>
            <a:r>
              <a:rPr lang="ko-KR" alt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변수를 선형 결합</a:t>
            </a:r>
            <a:r>
              <a:rPr lang="ko-KR" altLang="de-DE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altLang="ko-KR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ko-KR" alt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분산이 큰 축을 변수의 개수만큼 생성하는 것입니다</a:t>
            </a:r>
            <a:endParaRPr lang="d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23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399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altLang="ko-KR"/>
              <a:t>marginal vectors </a:t>
            </a:r>
            <a:r>
              <a:rPr lang="ko-KR" altLang="de-DE"/>
              <a:t>에서 각 </a:t>
            </a:r>
            <a:r>
              <a:rPr lang="de-DE" altLang="ko-KR"/>
              <a:t>vector</a:t>
            </a:r>
            <a:r>
              <a:rPr lang="ko-KR" altLang="de-DE"/>
              <a:t>의</a:t>
            </a:r>
            <a:r>
              <a:rPr lang="ko-KR" altLang="de-DE" baseline="0"/>
              <a:t> 좌표값의 </a:t>
            </a:r>
            <a:r>
              <a:rPr lang="de-DE" altLang="ko-KR" baseline="0"/>
              <a:t>sum of squares (</a:t>
            </a:r>
            <a:r>
              <a:rPr lang="ko-KR" altLang="de-DE" baseline="0"/>
              <a:t>각 제곱의 합</a:t>
            </a:r>
            <a:r>
              <a:rPr lang="de-DE" altLang="ko-KR" baseline="0"/>
              <a:t>) = 1 </a:t>
            </a:r>
            <a:r>
              <a:rPr lang="ko-KR" altLang="de-DE" baseline="0"/>
              <a:t>인 형태로 만든 것임</a:t>
            </a:r>
            <a:r>
              <a:rPr lang="de-DE" altLang="ko-KR" baseline="0"/>
              <a:t>. </a:t>
            </a:r>
          </a:p>
          <a:p>
            <a:pPr marL="1085850" lvl="2" indent="-171450">
              <a:buFontTx/>
              <a:buChar char="-"/>
            </a:pPr>
            <a:r>
              <a:rPr lang="de-DE" altLang="ko-KR" baseline="0"/>
              <a:t>(= the u and v vectors have norm 1)</a:t>
            </a:r>
            <a:endParaRPr lang="de-D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79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034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0" dirty="0">
                <a:solidFill>
                  <a:srgbClr val="000000"/>
                </a:solidFill>
                <a:effectLst/>
                <a:latin typeface="inherit"/>
              </a:rPr>
              <a:t>orthogonal + normal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. </a:t>
            </a: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orthogonal,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즉 모든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column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벡터들이 서로 직교한다는 뜻이다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수식적으로는 내적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(inner product)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이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0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이라는 것이다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. </a:t>
            </a: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normal,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모든 벡터의 크기가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1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로 맞춰져 있다는 것이다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참고로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벡터의 크기는 자기 자신과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se-nanumgothic"/>
              </a:rPr>
              <a:t>내적한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 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제곱근을 구하면 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e-nanumgothic"/>
              </a:rPr>
              <a:t>orthonormal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하면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,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se-nanumgothic"/>
              </a:rPr>
              <a:t>역행렬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직교행렬의 경우 전치행렬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e-nanumgothic"/>
              </a:rPr>
              <a:t>과 행렬의 곱은 단위행렬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e-nanumgothic"/>
              </a:rPr>
              <a:t>.</a:t>
            </a:r>
          </a:p>
          <a:p>
            <a:endParaRPr lang="d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150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94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555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28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/>
              <a:t>마지막 문단 </a:t>
            </a:r>
            <a:r>
              <a:rPr lang="en-US" altLang="ko-KR" sz="1200"/>
              <a:t>:  (</a:t>
            </a:r>
            <a:r>
              <a:rPr lang="en-US" altLang="ko-KR" sz="1200" b="0" i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accounts for as much of the variability in the data as possible ),</a:t>
            </a:r>
            <a:endParaRPr lang="de-D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842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/>
              <a:t>마지막 문단 </a:t>
            </a:r>
            <a:r>
              <a:rPr lang="en-US" altLang="ko-KR" sz="1200"/>
              <a:t>:  (</a:t>
            </a:r>
            <a:r>
              <a:rPr lang="en-US" altLang="ko-KR" sz="1200" b="0" i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accounts for as much of the variability in the data as possible ),</a:t>
            </a:r>
            <a:endParaRPr lang="de-D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015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데카르톤</a:t>
            </a:r>
            <a:r>
              <a:rPr lang="ko-KR" altLang="en-US" dirty="0"/>
              <a:t> </a:t>
            </a:r>
            <a:r>
              <a:rPr lang="en-US" altLang="ko-KR" dirty="0"/>
              <a:t>(10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종 경기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란 이틀간 열개 종목의 경기를 해서 그 기록을 점수로 환산해서 총점을 내서 순위를 매기는 경기이다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round(1)  :  correlation matrix </a:t>
            </a:r>
            <a:r>
              <a:rPr lang="ko-KR" altLang="en-US" dirty="0"/>
              <a:t>의 각 값을 소수점 첫째자리까지 반올림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04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de-DE"/>
              <a:t>예를 들어</a:t>
            </a:r>
            <a:r>
              <a:rPr lang="de-DE" altLang="ko-KR"/>
              <a:t>, </a:t>
            </a:r>
            <a:r>
              <a:rPr lang="ko-KR" altLang="de-DE"/>
              <a:t>어떤 </a:t>
            </a:r>
            <a:r>
              <a:rPr lang="de-DE" altLang="ko-KR"/>
              <a:t>2D data</a:t>
            </a:r>
            <a:r>
              <a:rPr lang="ko-KR" altLang="de-DE" err="1"/>
              <a:t>를</a:t>
            </a:r>
            <a:r>
              <a:rPr lang="ko-KR" altLang="de-DE"/>
              <a:t> </a:t>
            </a:r>
            <a:r>
              <a:rPr lang="de-DE" altLang="ko-KR"/>
              <a:t>line</a:t>
            </a:r>
            <a:r>
              <a:rPr lang="ko-KR" altLang="de-DE" err="1"/>
              <a:t>으로</a:t>
            </a:r>
            <a:r>
              <a:rPr lang="ko-KR" altLang="de-DE"/>
              <a:t> </a:t>
            </a:r>
            <a:r>
              <a:rPr lang="de-DE" altLang="ko-KR"/>
              <a:t>projection </a:t>
            </a:r>
            <a:r>
              <a:rPr lang="ko-KR" altLang="de-DE"/>
              <a:t>시켜보겠습니다</a:t>
            </a:r>
            <a:r>
              <a:rPr lang="de-DE" altLang="ko-KR"/>
              <a:t>. </a:t>
            </a:r>
          </a:p>
          <a:p>
            <a:r>
              <a:rPr lang="ko-KR" altLang="de-DE"/>
              <a:t>책에서는 </a:t>
            </a:r>
            <a:r>
              <a:rPr lang="de-DE" altLang="ko-KR"/>
              <a:t>athletes data</a:t>
            </a:r>
            <a:r>
              <a:rPr lang="ko-KR" altLang="de-DE" err="1"/>
              <a:t>를</a:t>
            </a:r>
            <a:r>
              <a:rPr lang="ko-KR" altLang="de-DE"/>
              <a:t> 사용했는데</a:t>
            </a:r>
            <a:r>
              <a:rPr lang="de-DE" altLang="ko-KR"/>
              <a:t>, </a:t>
            </a:r>
          </a:p>
          <a:p>
            <a:r>
              <a:rPr lang="ko-KR" altLang="de-DE"/>
              <a:t>제공된 이 데이터는 </a:t>
            </a:r>
            <a:r>
              <a:rPr lang="de-DE" altLang="ko-KR"/>
              <a:t>load </a:t>
            </a:r>
            <a:r>
              <a:rPr lang="ko-KR" altLang="de-DE"/>
              <a:t>함수를 통해 불러올 수 있고 </a:t>
            </a:r>
            <a:r>
              <a:rPr lang="de-DE" altLang="ko-KR"/>
              <a:t>33</a:t>
            </a:r>
            <a:r>
              <a:rPr lang="de-DE" altLang="ko-KR" baseline="0"/>
              <a:t> by 10 </a:t>
            </a:r>
            <a:r>
              <a:rPr lang="ko-KR" altLang="de-DE" baseline="0"/>
              <a:t>행렬형태임을 알 수 있고</a:t>
            </a:r>
            <a:endParaRPr lang="de-DE" altLang="ko-KR" baseline="0"/>
          </a:p>
          <a:p>
            <a:r>
              <a:rPr lang="de-DE" altLang="ko-KR"/>
              <a:t>4</a:t>
            </a:r>
            <a:r>
              <a:rPr lang="ko-KR" altLang="de-DE"/>
              <a:t>행까지 확인을 해보면 </a:t>
            </a:r>
            <a:r>
              <a:rPr lang="de-DE" altLang="ko-KR"/>
              <a:t>33</a:t>
            </a:r>
            <a:r>
              <a:rPr lang="ko-KR" altLang="de-DE"/>
              <a:t>명의 선수들의 </a:t>
            </a:r>
            <a:r>
              <a:rPr lang="de-DE" altLang="ko-KR"/>
              <a:t>m</a:t>
            </a:r>
            <a:r>
              <a:rPr lang="ko-KR" altLang="de-DE"/>
              <a:t>별 달리기 기록</a:t>
            </a:r>
            <a:r>
              <a:rPr lang="de-DE" altLang="ko-KR"/>
              <a:t>, </a:t>
            </a:r>
            <a:r>
              <a:rPr lang="ko-KR" altLang="de-DE"/>
              <a:t>멀리뛰기 </a:t>
            </a:r>
            <a:r>
              <a:rPr lang="de-DE" altLang="ko-KR"/>
              <a:t>(long), </a:t>
            </a:r>
            <a:r>
              <a:rPr lang="ko-KR" altLang="de-DE"/>
              <a:t>높이뛰기</a:t>
            </a:r>
            <a:r>
              <a:rPr lang="de-DE" altLang="ko-KR"/>
              <a:t>(highj), </a:t>
            </a:r>
            <a:r>
              <a:rPr lang="ko-KR" altLang="de-DE" err="1"/>
              <a:t>허들달리기</a:t>
            </a:r>
            <a:r>
              <a:rPr lang="de-DE" altLang="ko-KR"/>
              <a:t>(m110), </a:t>
            </a:r>
          </a:p>
          <a:p>
            <a:r>
              <a:rPr lang="de-DE" altLang="ko-KR"/>
              <a:t>				</a:t>
            </a:r>
            <a:r>
              <a:rPr lang="de-DE" altLang="ko-KR" baseline="0"/>
              <a:t> ? (weight), </a:t>
            </a:r>
            <a:r>
              <a:rPr lang="ko-KR" altLang="de-DE" baseline="0"/>
              <a:t>원반던지기</a:t>
            </a:r>
            <a:r>
              <a:rPr lang="de-DE" altLang="ko-KR"/>
              <a:t>(disc), </a:t>
            </a:r>
            <a:r>
              <a:rPr lang="ko-KR" altLang="de-DE"/>
              <a:t>장대높이뛰기</a:t>
            </a:r>
            <a:r>
              <a:rPr lang="de-DE" altLang="ko-KR"/>
              <a:t>(pole), </a:t>
            </a:r>
            <a:r>
              <a:rPr lang="ko-KR" altLang="de-DE"/>
              <a:t>창 던지기 </a:t>
            </a:r>
            <a:r>
              <a:rPr lang="de-DE" altLang="ko-KR"/>
              <a:t>(javel)</a:t>
            </a:r>
            <a:r>
              <a:rPr lang="ko-KR" altLang="de-DE"/>
              <a:t> </a:t>
            </a:r>
            <a:r>
              <a:rPr lang="ko-KR" altLang="de-DE" err="1"/>
              <a:t>를</a:t>
            </a:r>
            <a:r>
              <a:rPr lang="ko-KR" altLang="de-DE"/>
              <a:t> 나타내고 있습니다</a:t>
            </a:r>
            <a:r>
              <a:rPr lang="de-DE" altLang="ko-KR"/>
              <a:t>.</a:t>
            </a:r>
          </a:p>
          <a:p>
            <a:endParaRPr lang="de-DE"/>
          </a:p>
          <a:p>
            <a:r>
              <a:rPr lang="ko-KR" altLang="de-DE"/>
              <a:t>이제 이 데이터에서 </a:t>
            </a:r>
            <a:r>
              <a:rPr lang="de-DE" altLang="ko-KR"/>
              <a:t>weight </a:t>
            </a:r>
            <a:r>
              <a:rPr lang="ko-KR" altLang="de-DE"/>
              <a:t>변수의 각 점들을 표시하고 </a:t>
            </a:r>
            <a:r>
              <a:rPr lang="de-DE" altLang="ko-KR"/>
              <a:t>, </a:t>
            </a:r>
            <a:r>
              <a:rPr lang="ko-KR" altLang="de-DE"/>
              <a:t>각 점을 </a:t>
            </a:r>
            <a:r>
              <a:rPr lang="de-DE" altLang="ko-KR"/>
              <a:t>y=0 </a:t>
            </a:r>
            <a:r>
              <a:rPr lang="ko-KR" altLang="de-DE"/>
              <a:t>에 </a:t>
            </a:r>
            <a:r>
              <a:rPr lang="de-DE" altLang="ko-KR"/>
              <a:t>projection</a:t>
            </a:r>
            <a:r>
              <a:rPr lang="ko-KR" altLang="de-DE"/>
              <a:t>을 해서 </a:t>
            </a:r>
            <a:r>
              <a:rPr lang="de-DE" altLang="ko-KR"/>
              <a:t>red</a:t>
            </a:r>
            <a:r>
              <a:rPr lang="ko-KR" altLang="de-DE"/>
              <a:t>로</a:t>
            </a:r>
            <a:r>
              <a:rPr lang="ko-KR" altLang="de-DE" baseline="0"/>
              <a:t> 표현된 것을 볼 수 있습니다</a:t>
            </a:r>
            <a:r>
              <a:rPr lang="de-DE" altLang="ko-KR" baseline="0"/>
              <a:t>.</a:t>
            </a:r>
          </a:p>
          <a:p>
            <a:endParaRPr lang="de-DE" altLang="ko-KR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de-DE"/>
              <a:t>보통의 경우에</a:t>
            </a:r>
            <a:r>
              <a:rPr lang="de-DE" altLang="ko-KR"/>
              <a:t>, 2d</a:t>
            </a:r>
            <a:r>
              <a:rPr lang="de-DE" altLang="ko-KR" baseline="0"/>
              <a:t> (</a:t>
            </a:r>
            <a:r>
              <a:rPr lang="ko-KR" altLang="de-DE" baseline="0"/>
              <a:t>평면</a:t>
            </a:r>
            <a:r>
              <a:rPr lang="de-DE" altLang="ko-KR" baseline="0"/>
              <a:t>) </a:t>
            </a:r>
            <a:r>
              <a:rPr lang="ko-KR" altLang="de-DE" baseline="0"/>
              <a:t>데이터를 하나의 선으로 투영하게 되면 기존의 정보를 잃을 수 밖에 없음</a:t>
            </a:r>
            <a:endParaRPr lang="de-DE" altLang="ko-KR" baseline="0"/>
          </a:p>
          <a:p>
            <a:endParaRPr lang="de-DE" altLang="ko-KR" baseline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459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665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이전 예시들 에서는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변수와 샘플 모두를 동시에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플롯팅하기에는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변수 개수가 너무 많았음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606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ko-KR" altLang="en-US" b="0" i="0" dirty="0">
                <a:solidFill>
                  <a:srgbClr val="202124"/>
                </a:solidFill>
                <a:effectLst/>
                <a:latin typeface="Apple SD Gothic Neo"/>
              </a:rPr>
              <a:t>각 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Apple SD Gothic Neo"/>
              </a:rPr>
              <a:t>PC</a:t>
            </a:r>
            <a:r>
              <a:rPr lang="ko-KR" altLang="en-US" b="0" i="0" dirty="0">
                <a:solidFill>
                  <a:srgbClr val="202124"/>
                </a:solidFill>
                <a:effectLst/>
                <a:latin typeface="Apple SD Gothic Neo"/>
              </a:rPr>
              <a:t>축에 가깝게 평행을 이루는 변수가 해당 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Apple SD Gothic Neo"/>
              </a:rPr>
              <a:t>PC</a:t>
            </a:r>
            <a:r>
              <a:rPr lang="ko-KR" altLang="en-US" b="0" i="0" dirty="0">
                <a:solidFill>
                  <a:srgbClr val="202124"/>
                </a:solidFill>
                <a:effectLst/>
                <a:latin typeface="Apple SD Gothic Neo"/>
              </a:rPr>
              <a:t>에 영향을 가장 많이 주는 변수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Apple SD Gothic Neo"/>
              </a:rPr>
              <a:t>. </a:t>
            </a:r>
          </a:p>
          <a:p>
            <a:pPr marL="228600" indent="-228600">
              <a:buAutoNum type="arabicParenBoth"/>
            </a:pPr>
            <a:r>
              <a:rPr lang="ko-KR" altLang="en-US" b="0" i="0" dirty="0">
                <a:solidFill>
                  <a:srgbClr val="202124"/>
                </a:solidFill>
                <a:effectLst/>
                <a:latin typeface="Apple SD Gothic Neo"/>
              </a:rPr>
              <a:t>각 화살표 길이는 원변수의 분산을 표현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Apple SD Gothic Neo"/>
              </a:rPr>
              <a:t>, </a:t>
            </a:r>
            <a:r>
              <a:rPr lang="ko-KR" altLang="en-US" b="0" i="0" dirty="0">
                <a:solidFill>
                  <a:srgbClr val="202124"/>
                </a:solidFill>
                <a:effectLst/>
                <a:latin typeface="Apple SD Gothic Neo"/>
              </a:rPr>
              <a:t>길이가 길수록 분산이 길다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Apple SD Gothic Neo"/>
              </a:rPr>
              <a:t>. </a:t>
            </a:r>
          </a:p>
          <a:p>
            <a:pPr marL="228600" indent="-228600">
              <a:buAutoNum type="arabicParenBoth"/>
            </a:pPr>
            <a:r>
              <a:rPr lang="ko-KR" altLang="en-US" b="0" i="0" dirty="0">
                <a:solidFill>
                  <a:srgbClr val="202124"/>
                </a:solidFill>
                <a:effectLst/>
                <a:latin typeface="Apple SD Gothic Neo"/>
              </a:rPr>
              <a:t>각 화살표가 가까울수록 서로 상관관계가 있다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Apple SD Gothic Neo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43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de-DE" baseline="0"/>
              <a:t>사실 </a:t>
            </a:r>
            <a:r>
              <a:rPr lang="de-DE" altLang="ko-KR" baseline="0"/>
              <a:t>projection</a:t>
            </a:r>
            <a:r>
              <a:rPr lang="ko-KR" altLang="de-DE" baseline="0"/>
              <a:t>의 방법에는 실제 여러가지가 있고</a:t>
            </a:r>
            <a:r>
              <a:rPr lang="de-DE" altLang="ko-KR" baseline="0"/>
              <a:t>, </a:t>
            </a:r>
            <a:r>
              <a:rPr lang="ko-KR" altLang="de-DE" baseline="0"/>
              <a:t>그 중 하나는 </a:t>
            </a:r>
            <a:r>
              <a:rPr lang="de-DE" altLang="ko-KR" baseline="0"/>
              <a:t>regression line </a:t>
            </a:r>
            <a:r>
              <a:rPr lang="ko-KR" altLang="de-DE" baseline="0"/>
              <a:t>즉</a:t>
            </a:r>
            <a:r>
              <a:rPr lang="de-DE" altLang="ko-KR" baseline="0"/>
              <a:t>,</a:t>
            </a:r>
            <a:r>
              <a:rPr lang="ko-KR" altLang="de-DE" baseline="0"/>
              <a:t> 회귀 직선을 찾는 것임</a:t>
            </a:r>
            <a:r>
              <a:rPr lang="de-DE" altLang="ko-KR" baseline="0"/>
              <a:t>.</a:t>
            </a:r>
            <a:r>
              <a:rPr lang="ko-KR" altLang="de-DE" baseline="0"/>
              <a:t> </a:t>
            </a:r>
            <a:r>
              <a:rPr lang="de-DE" altLang="ko-KR" baseline="0"/>
              <a:t> </a:t>
            </a:r>
          </a:p>
          <a:p>
            <a:endParaRPr lang="de-DE" altLang="ko-KR" baseline="0"/>
          </a:p>
          <a:p>
            <a:r>
              <a:rPr lang="ko-KR" altLang="de-DE" baseline="0"/>
              <a:t>한 변수를 다른 변수에 회귀한다</a:t>
            </a:r>
            <a:r>
              <a:rPr lang="de-DE" altLang="ko-KR" baseline="0"/>
              <a:t>?? =  </a:t>
            </a:r>
            <a:r>
              <a:rPr lang="ko-KR" altLang="de-DE" baseline="0"/>
              <a:t>반응 변수 쪽 방향으로 잔차를 최소화하도록 우선순위를 준다는 것</a:t>
            </a:r>
            <a:r>
              <a:rPr lang="de-DE" altLang="ko-KR" baseline="0"/>
              <a:t>.</a:t>
            </a:r>
          </a:p>
          <a:p>
            <a:endParaRPr lang="de-DE" altLang="ko-KR" baseline="0"/>
          </a:p>
          <a:p>
            <a:pPr marL="228600" indent="-228600">
              <a:buAutoNum type="alphaUcParenBoth"/>
            </a:pPr>
            <a:r>
              <a:rPr lang="de-DE" altLang="ko-KR" baseline="0"/>
              <a:t>vertical residuals </a:t>
            </a:r>
            <a:r>
              <a:rPr lang="ko-KR" altLang="de-DE" baseline="0"/>
              <a:t>가 최소화</a:t>
            </a:r>
            <a:endParaRPr lang="de-DE" altLang="ko-KR" baseline="0"/>
          </a:p>
          <a:p>
            <a:pPr marL="228600" indent="-228600">
              <a:buAutoNum type="alphaUcParenBoth"/>
            </a:pPr>
            <a:r>
              <a:rPr lang="de-DE" altLang="ko-KR" baseline="0"/>
              <a:t>horizontal residuals</a:t>
            </a:r>
            <a:r>
              <a:rPr lang="ko-KR" altLang="de-DE" baseline="0"/>
              <a:t>가 최소화</a:t>
            </a:r>
            <a:endParaRPr lang="de-DE" altLang="ko-KR" baseline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2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51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41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217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51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679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E074-9507-4FD3-8A07-6B1CDA733D8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09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de-DE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86C7-80CF-43BE-B548-87F2EFC2BEC0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5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BAC-4BD4-412C-8ACD-93278A60FB33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50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A57D-E9EB-4795-824A-0ADF6A6A6674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1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EBEE-8558-4EBF-B831-DC2F34E1A402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87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2DA3-AFB3-4CAB-A609-5D1B66DF4B24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8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A8B9-E38B-4FF6-A322-2A6927524A95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44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D5B-67B3-4B4A-9080-37A0454A44BD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0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2DC5-8997-4800-B9E3-5B0A37BEE9EE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03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EE2-D2CA-4FC9-BD26-182AC9398CFE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44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de-DE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C7FF-8503-466E-85E6-66C7641A1C42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13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de-DE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de-DE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5DDB-0803-40E8-9574-793BDA547AFF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41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de-DE"/>
              <a:t>마스터 제목 스타일 편집</a:t>
            </a:r>
            <a:endParaRPr lang="de-DE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de-DE"/>
              <a:t>마스터 텍스트 스타일 편집</a:t>
            </a:r>
          </a:p>
          <a:p>
            <a:pPr lvl="1"/>
            <a:r>
              <a:rPr lang="ko-KR" altLang="de-DE"/>
              <a:t>둘째 수준</a:t>
            </a:r>
          </a:p>
          <a:p>
            <a:pPr lvl="2"/>
            <a:r>
              <a:rPr lang="ko-KR" altLang="de-DE"/>
              <a:t>셋째 수준</a:t>
            </a:r>
          </a:p>
          <a:p>
            <a:pPr lvl="3"/>
            <a:r>
              <a:rPr lang="ko-KR" altLang="de-DE"/>
              <a:t>넷째 수준</a:t>
            </a:r>
          </a:p>
          <a:p>
            <a:pPr lvl="4"/>
            <a:r>
              <a:rPr lang="ko-KR" altLang="de-DE"/>
              <a:t>다섯째 수준</a:t>
            </a:r>
            <a:endParaRPr lang="de-DE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39DC4-8E54-4026-86EB-6A886B5AACFB}" type="datetime1">
              <a:rPr lang="de-DE" altLang="ko-KR" smtClean="0"/>
              <a:t>28.07.2023</a:t>
            </a:fld>
            <a:endParaRPr lang="de-DE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4F54-44B7-4B83-8052-2C0BE3EB0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data-science-hi.tistory.com/11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8.png"/><Relationship Id="rId4" Type="http://schemas.openxmlformats.org/officeDocument/2006/relationships/image" Target="../media/image76.png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.png"/><Relationship Id="rId7" Type="http://schemas.openxmlformats.org/officeDocument/2006/relationships/image" Target="../media/image8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96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9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6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6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6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.png"/><Relationship Id="rId7" Type="http://schemas.openxmlformats.org/officeDocument/2006/relationships/image" Target="../media/image9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6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9.png"/><Relationship Id="rId7" Type="http://schemas.openxmlformats.org/officeDocument/2006/relationships/image" Target="../media/image1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05.png"/><Relationship Id="rId4" Type="http://schemas.openxmlformats.org/officeDocument/2006/relationships/image" Target="../media/image1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32.png"/><Relationship Id="rId7" Type="http://schemas.openxmlformats.org/officeDocument/2006/relationships/image" Target="../media/image13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33.png"/><Relationship Id="rId4" Type="http://schemas.openxmlformats.org/officeDocument/2006/relationships/customXml" Target="../ink/ink1.xml"/><Relationship Id="rId9" Type="http://schemas.openxmlformats.org/officeDocument/2006/relationships/image" Target="../media/image1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873E50-83BE-3B58-4CDC-F32E5EFB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39365"/>
            <a:ext cx="4939124" cy="61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26563" y="2183644"/>
            <a:ext cx="6858000" cy="692030"/>
          </a:xfrm>
        </p:spPr>
        <p:txBody>
          <a:bodyPr>
            <a:normAutofit/>
          </a:bodyPr>
          <a:lstStyle/>
          <a:p>
            <a:r>
              <a:rPr lang="en-US" altLang="ko-KR" sz="2700" b="1" dirty="0">
                <a:solidFill>
                  <a:srgbClr val="1881C2"/>
                </a:solidFill>
                <a:latin typeface="+mn-lt"/>
              </a:rPr>
              <a:t>Chapter 7. Multivariate Analysis</a:t>
            </a:r>
            <a:endParaRPr lang="de-DE" sz="7200" b="1" dirty="0">
              <a:latin typeface="+mn-lt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982326"/>
            <a:ext cx="6858000" cy="989723"/>
          </a:xfrm>
        </p:spPr>
        <p:txBody>
          <a:bodyPr>
            <a:normAutofit/>
          </a:bodyPr>
          <a:lstStyle/>
          <a:p>
            <a:r>
              <a:rPr lang="de-DE" sz="1350" dirty="0"/>
              <a:t>2023-07-28</a:t>
            </a:r>
          </a:p>
          <a:p>
            <a:endParaRPr lang="de-DE" sz="1350" dirty="0"/>
          </a:p>
          <a:p>
            <a:r>
              <a:rPr lang="en-US" sz="1350" dirty="0"/>
              <a:t>Kyung-Tae</a:t>
            </a:r>
            <a:r>
              <a:rPr lang="ko-KR" altLang="en-US" sz="1350" dirty="0"/>
              <a:t> </a:t>
            </a:r>
            <a:r>
              <a:rPr lang="en-US" altLang="ko-KR" sz="1350" dirty="0"/>
              <a:t>Lee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68344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90" y="1046480"/>
            <a:ext cx="6735486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7.3.2 How do we summarize two-dimensional data by a line?</a:t>
            </a:r>
            <a:endParaRPr lang="de-DE" sz="1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9E09CD-2F5D-5C23-DA30-6349CC546A60}"/>
              </a:ext>
            </a:extLst>
          </p:cNvPr>
          <p:cNvSpPr txBox="1"/>
          <p:nvPr/>
        </p:nvSpPr>
        <p:spPr>
          <a:xfrm>
            <a:off x="577690" y="1483326"/>
            <a:ext cx="5469818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>
                <a:solidFill>
                  <a:srgbClr val="222222"/>
                </a:solidFill>
              </a:rPr>
              <a:t>One way </a:t>
            </a:r>
            <a:r>
              <a:rPr lang="de-DE" altLang="ko-KR" sz="1100">
                <a:solidFill>
                  <a:srgbClr val="222222"/>
                </a:solidFill>
              </a:rPr>
              <a:t>of projecting the points onto a line </a:t>
            </a:r>
            <a:r>
              <a:rPr lang="en-US" altLang="ko-KR" sz="1100">
                <a:solidFill>
                  <a:srgbClr val="222222"/>
                </a:solidFill>
              </a:rPr>
              <a:t>:  </a:t>
            </a:r>
            <a:r>
              <a:rPr lang="en-US" altLang="ko-KR" sz="1100" b="1">
                <a:solidFill>
                  <a:srgbClr val="222222"/>
                </a:solidFill>
              </a:rPr>
              <a:t>regression lines</a:t>
            </a:r>
            <a:endParaRPr lang="en-US" altLang="ko-KR" sz="1100" b="1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7723AE-369F-CDEE-D3F5-D87245CF0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687" y="2855342"/>
            <a:ext cx="3664744" cy="885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E25EFC-8F8A-6D38-2878-8B30EC9D552D}"/>
              </a:ext>
            </a:extLst>
          </p:cNvPr>
          <p:cNvSpPr txBox="1"/>
          <p:nvPr/>
        </p:nvSpPr>
        <p:spPr>
          <a:xfrm>
            <a:off x="1170602" y="3764809"/>
            <a:ext cx="31546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050">
                <a:solidFill>
                  <a:srgbClr val="222222"/>
                </a:solidFill>
                <a:latin typeface="Source Sans Pro" panose="020B0503030403020204" pitchFamily="34" charset="0"/>
              </a:rPr>
              <a:t>Regressing of weight on </a:t>
            </a:r>
            <a:r>
              <a:rPr lang="en-US" altLang="ko-KR" sz="1050">
                <a:latin typeface="Source Sans Pro" panose="020B0503030403020204" pitchFamily="34" charset="0"/>
              </a:rPr>
              <a:t>disc  </a:t>
            </a:r>
            <a:r>
              <a:rPr lang="de-DE" altLang="ko-KR" sz="1050" b="1">
                <a:latin typeface="Source Sans Pro" panose="020B0503030403020204" pitchFamily="34" charset="0"/>
              </a:rPr>
              <a:t>(B)</a:t>
            </a:r>
            <a:endParaRPr lang="en-US" altLang="ko-KR" sz="1050" b="1">
              <a:latin typeface="Source Sans Pro" panose="020B0503030403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5ECD819-8DC1-BE7E-79C0-55698EF128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4" b="1"/>
          <a:stretch/>
        </p:blipFill>
        <p:spPr>
          <a:xfrm>
            <a:off x="1568681" y="4038837"/>
            <a:ext cx="3714750" cy="884543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3C42F561-0DEF-7D95-1A4A-272CC2FF9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00" y="5385649"/>
            <a:ext cx="7900523" cy="253916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ko-KR" altLang="ko-KR" sz="1200" dirty="0" err="1">
                <a:solidFill>
                  <a:srgbClr val="222222"/>
                </a:solidFill>
                <a:latin typeface="+mn-lt"/>
              </a:rPr>
              <a:t>However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, </a:t>
            </a:r>
            <a:r>
              <a:rPr lang="ko-KR" altLang="ko-KR" sz="1200" dirty="0" err="1">
                <a:solidFill>
                  <a:srgbClr val="222222"/>
                </a:solidFill>
                <a:latin typeface="+mn-lt"/>
              </a:rPr>
              <a:t>the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 </a:t>
            </a:r>
            <a:r>
              <a:rPr lang="ko-KR" altLang="ko-KR" sz="1200" dirty="0">
                <a:solidFill>
                  <a:srgbClr val="FF0000"/>
                </a:solidFill>
                <a:latin typeface="+mn-lt"/>
              </a:rPr>
              <a:t>relationship differs 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depending </a:t>
            </a:r>
            <a:r>
              <a:rPr lang="ko-KR" altLang="ko-KR" sz="1200" dirty="0" err="1">
                <a:solidFill>
                  <a:srgbClr val="222222"/>
                </a:solidFill>
                <a:latin typeface="+mn-lt"/>
              </a:rPr>
              <a:t>on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 </a:t>
            </a:r>
            <a:r>
              <a:rPr lang="ko-KR" altLang="ko-KR" sz="1200" dirty="0" err="1">
                <a:solidFill>
                  <a:srgbClr val="222222"/>
                </a:solidFill>
                <a:latin typeface="+mn-lt"/>
              </a:rPr>
              <a:t>the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 </a:t>
            </a:r>
            <a:r>
              <a:rPr lang="ko-KR" altLang="ko-KR" sz="1200" dirty="0" err="1">
                <a:solidFill>
                  <a:srgbClr val="222222"/>
                </a:solidFill>
                <a:latin typeface="+mn-lt"/>
              </a:rPr>
              <a:t>variables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 </a:t>
            </a:r>
            <a:r>
              <a:rPr lang="de-DE" altLang="ko-KR" sz="1200" dirty="0">
                <a:solidFill>
                  <a:srgbClr val="222222"/>
                </a:solidFill>
                <a:latin typeface="+mn-lt"/>
              </a:rPr>
              <a:t>chosen </a:t>
            </a:r>
            <a:r>
              <a:rPr lang="ko-KR" altLang="ko-KR" sz="1200" dirty="0" err="1">
                <a:solidFill>
                  <a:srgbClr val="222222"/>
                </a:solidFill>
                <a:latin typeface="+mn-lt"/>
              </a:rPr>
              <a:t>to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 </a:t>
            </a:r>
            <a:r>
              <a:rPr lang="ko-KR" altLang="ko-KR" sz="1200" dirty="0" err="1">
                <a:solidFill>
                  <a:srgbClr val="222222"/>
                </a:solidFill>
                <a:latin typeface="+mn-lt"/>
              </a:rPr>
              <a:t>be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 </a:t>
            </a:r>
            <a:r>
              <a:rPr lang="ko-KR" altLang="ko-KR" sz="1200" dirty="0" err="1">
                <a:solidFill>
                  <a:srgbClr val="222222"/>
                </a:solidFill>
                <a:latin typeface="+mn-lt"/>
              </a:rPr>
              <a:t>the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 </a:t>
            </a:r>
            <a:r>
              <a:rPr lang="ko-KR" altLang="ko-KR" sz="1200" dirty="0" err="1">
                <a:solidFill>
                  <a:srgbClr val="FF0000"/>
                </a:solidFill>
                <a:latin typeface="+mn-lt"/>
              </a:rPr>
              <a:t>predictor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 and </a:t>
            </a:r>
            <a:r>
              <a:rPr lang="de-DE" altLang="ko-KR" sz="1200" dirty="0">
                <a:solidFill>
                  <a:srgbClr val="222222"/>
                </a:solidFill>
                <a:latin typeface="+mn-lt"/>
              </a:rPr>
              <a:t>t</a:t>
            </a:r>
            <a:r>
              <a:rPr lang="ko-KR" altLang="ko-KR" sz="1200" dirty="0" err="1">
                <a:solidFill>
                  <a:srgbClr val="222222"/>
                </a:solidFill>
                <a:latin typeface="+mn-lt"/>
              </a:rPr>
              <a:t>he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 </a:t>
            </a:r>
            <a:r>
              <a:rPr lang="ko-KR" altLang="ko-KR" sz="1200" dirty="0" err="1">
                <a:solidFill>
                  <a:srgbClr val="FF0000"/>
                </a:solidFill>
                <a:latin typeface="+mn-lt"/>
              </a:rPr>
              <a:t>response</a:t>
            </a:r>
            <a:r>
              <a:rPr lang="ko-KR" altLang="ko-KR" sz="1200" dirty="0">
                <a:solidFill>
                  <a:srgbClr val="222222"/>
                </a:solidFill>
                <a:latin typeface="+mn-lt"/>
              </a:rPr>
              <a:t>.</a:t>
            </a:r>
            <a:r>
              <a:rPr lang="ko-KR" altLang="ko-KR" sz="1200" dirty="0">
                <a:latin typeface="+mn-lt"/>
              </a:rPr>
              <a:t> 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81C8DED3-1C9D-1B92-02EF-19DF5EA57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571" y="1771540"/>
            <a:ext cx="1737599" cy="167877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170602" y="2503323"/>
            <a:ext cx="2437206" cy="369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050">
                <a:solidFill>
                  <a:srgbClr val="222222"/>
                </a:solidFill>
                <a:latin typeface="Source Sans Pro" panose="020B0503030403020204" pitchFamily="34" charset="0"/>
              </a:rPr>
              <a:t>Regression of the disc on </a:t>
            </a:r>
            <a:r>
              <a:rPr lang="en-US" altLang="ko-KR" sz="1050">
                <a:latin typeface="Source Sans Pro" panose="020B0503030403020204" pitchFamily="34" charset="0"/>
              </a:rPr>
              <a:t>weight  </a:t>
            </a:r>
            <a:r>
              <a:rPr lang="de-DE" altLang="ko-KR" sz="1050" b="1">
                <a:latin typeface="Source Sans Pro" panose="020B0503030403020204" pitchFamily="34" charset="0"/>
              </a:rPr>
              <a:t>(A)</a:t>
            </a:r>
            <a:endParaRPr lang="en-US" altLang="ko-KR" sz="1050" b="1">
              <a:latin typeface="Source Sans Pro" panose="020B0503030403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82916" y="1768354"/>
            <a:ext cx="2669320" cy="340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ko-KR" sz="1200" b="1">
                <a:solidFill>
                  <a:srgbClr val="222222"/>
                </a:solidFill>
                <a:latin typeface="Source Sans Pro" panose="020B0503030403020204" pitchFamily="34" charset="0"/>
              </a:rPr>
              <a:t>Regressing one variable on the other</a:t>
            </a:r>
            <a:endParaRPr lang="en-US" altLang="ko-KR" sz="1200" b="1">
              <a:solidFill>
                <a:srgbClr val="222222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531" y="2024125"/>
            <a:ext cx="6171436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/>
              <a:t>finding the </a:t>
            </a:r>
            <a:r>
              <a:rPr lang="en-US" sz="1100" u="sng" dirty="0"/>
              <a:t>best linear relationship</a:t>
            </a:r>
            <a:r>
              <a:rPr lang="en-US" sz="1100" dirty="0"/>
              <a:t> between the independent and dependent variables</a:t>
            </a:r>
            <a:endParaRPr lang="de-DE" sz="1100" dirty="0"/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gives preference </a:t>
            </a:r>
            <a:r>
              <a:rPr lang="en-US" sz="1100" u="sng" dirty="0"/>
              <a:t>minimizing the residual sum of squares </a:t>
            </a:r>
            <a:r>
              <a:rPr lang="en-US" sz="1100" dirty="0"/>
              <a:t>in one direction: that of the response variable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8B466352-3FC4-092F-7E19-91A33ED14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556588"/>
            <a:ext cx="1690742" cy="169074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643363" y="1796002"/>
            <a:ext cx="4026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ko-KR" sz="1350" b="1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</a:rPr>
              <a:t>(A)</a:t>
            </a:r>
            <a:endParaRPr lang="de-DE" sz="1350"/>
          </a:p>
        </p:txBody>
      </p:sp>
      <p:sp>
        <p:nvSpPr>
          <p:cNvPr id="19" name="직사각형 18"/>
          <p:cNvSpPr/>
          <p:nvPr/>
        </p:nvSpPr>
        <p:spPr>
          <a:xfrm>
            <a:off x="6643364" y="3445080"/>
            <a:ext cx="40748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ko-KR" sz="1350" b="1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</a:rPr>
              <a:t>(B)</a:t>
            </a:r>
            <a:endParaRPr lang="de-DE" sz="1350"/>
          </a:p>
        </p:txBody>
      </p:sp>
      <p:sp>
        <p:nvSpPr>
          <p:cNvPr id="21" name="TextBox 20"/>
          <p:cNvSpPr txBox="1"/>
          <p:nvPr/>
        </p:nvSpPr>
        <p:spPr>
          <a:xfrm>
            <a:off x="874600" y="4964943"/>
            <a:ext cx="5952563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/>
              <a:t>These results gives an </a:t>
            </a:r>
            <a:r>
              <a:rPr lang="en-US" altLang="ko-KR" sz="1050" u="sng"/>
              <a:t>approximate linear relationship </a:t>
            </a:r>
            <a:r>
              <a:rPr lang="en-US" altLang="ko-KR" sz="1050"/>
              <a:t>between disc and weight.</a:t>
            </a:r>
            <a:endParaRPr lang="en-US" sz="1050"/>
          </a:p>
        </p:txBody>
      </p:sp>
      <p:sp>
        <p:nvSpPr>
          <p:cNvPr id="23" name="오른쪽 화살표 22"/>
          <p:cNvSpPr/>
          <p:nvPr/>
        </p:nvSpPr>
        <p:spPr>
          <a:xfrm>
            <a:off x="589348" y="5416542"/>
            <a:ext cx="285252" cy="1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직사각형 1"/>
          <p:cNvSpPr/>
          <p:nvPr/>
        </p:nvSpPr>
        <p:spPr>
          <a:xfrm>
            <a:off x="1170602" y="2503323"/>
            <a:ext cx="2437206" cy="369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050">
                <a:solidFill>
                  <a:srgbClr val="222222"/>
                </a:solidFill>
                <a:latin typeface="Source Sans Pro" panose="020B0503030403020204" pitchFamily="34" charset="0"/>
              </a:rPr>
              <a:t>Regression of the disc on </a:t>
            </a:r>
            <a:r>
              <a:rPr lang="en-US" altLang="ko-KR" sz="1050">
                <a:latin typeface="Source Sans Pro" panose="020B0503030403020204" pitchFamily="34" charset="0"/>
              </a:rPr>
              <a:t>weight  </a:t>
            </a:r>
            <a:r>
              <a:rPr lang="de-DE" altLang="ko-KR" sz="1050" b="1">
                <a:latin typeface="Source Sans Pro" panose="020B0503030403020204" pitchFamily="34" charset="0"/>
              </a:rPr>
              <a:t>(A)</a:t>
            </a:r>
            <a:endParaRPr lang="en-US" altLang="ko-KR" sz="1050" b="1">
              <a:latin typeface="Source Sans Pro" panose="020B0503030403020204" pitchFamily="34" charset="0"/>
            </a:endParaRPr>
          </a:p>
        </p:txBody>
      </p:sp>
      <p:sp>
        <p:nvSpPr>
          <p:cNvPr id="29" name="직사각형 2"/>
          <p:cNvSpPr/>
          <p:nvPr/>
        </p:nvSpPr>
        <p:spPr>
          <a:xfrm>
            <a:off x="782916" y="1768354"/>
            <a:ext cx="2669320" cy="340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ko-KR" sz="1200" b="1" dirty="0">
                <a:solidFill>
                  <a:srgbClr val="222222"/>
                </a:solidFill>
                <a:latin typeface="Source Sans Pro" panose="020B0503030403020204" pitchFamily="34" charset="0"/>
              </a:rPr>
              <a:t>Regressing one variable on the other</a:t>
            </a:r>
            <a:endParaRPr lang="en-US" altLang="ko-KR" sz="1200" b="1" dirty="0">
              <a:solidFill>
                <a:srgbClr val="222222"/>
              </a:solidFill>
              <a:latin typeface="Source Sans Pro" panose="020B0503030403020204" pitchFamily="34" charset="0"/>
            </a:endParaRPr>
          </a:p>
        </p:txBody>
      </p:sp>
      <p:sp>
        <p:nvSpPr>
          <p:cNvPr id="31" name="직사각형 7"/>
          <p:cNvSpPr/>
          <p:nvPr/>
        </p:nvSpPr>
        <p:spPr>
          <a:xfrm>
            <a:off x="6643363" y="1796002"/>
            <a:ext cx="4026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ko-KR" sz="1350" b="1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</a:rPr>
              <a:t>(A)</a:t>
            </a:r>
            <a:endParaRPr lang="de-DE" sz="1350"/>
          </a:p>
        </p:txBody>
      </p:sp>
      <p:sp>
        <p:nvSpPr>
          <p:cNvPr id="32" name="직사각형 18"/>
          <p:cNvSpPr/>
          <p:nvPr/>
        </p:nvSpPr>
        <p:spPr>
          <a:xfrm>
            <a:off x="6643364" y="3445080"/>
            <a:ext cx="40748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ko-KR" sz="1350" b="1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</a:rPr>
              <a:t>(B)</a:t>
            </a:r>
            <a:endParaRPr lang="de-DE" sz="1350"/>
          </a:p>
        </p:txBody>
      </p:sp>
      <p:sp>
        <p:nvSpPr>
          <p:cNvPr id="33" name="TextBox 20"/>
          <p:cNvSpPr txBox="1"/>
          <p:nvPr/>
        </p:nvSpPr>
        <p:spPr>
          <a:xfrm>
            <a:off x="874600" y="4964943"/>
            <a:ext cx="5952563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/>
              <a:t>These results gives an </a:t>
            </a:r>
            <a:r>
              <a:rPr lang="en-US" altLang="ko-KR" sz="1050" u="sng"/>
              <a:t>approximate linear relationship </a:t>
            </a:r>
            <a:r>
              <a:rPr lang="en-US" altLang="ko-KR" sz="1050"/>
              <a:t>between disc and weight.</a:t>
            </a:r>
            <a:endParaRPr lang="en-US" sz="1050"/>
          </a:p>
        </p:txBody>
      </p:sp>
      <p:sp>
        <p:nvSpPr>
          <p:cNvPr id="34" name="오른쪽 화살표 22"/>
          <p:cNvSpPr/>
          <p:nvPr/>
        </p:nvSpPr>
        <p:spPr>
          <a:xfrm>
            <a:off x="589348" y="5416542"/>
            <a:ext cx="285252" cy="1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BCCA2C7-05DB-8AF5-1B1D-4F09225D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8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70422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7.3.2 How do we summarize two-dimensional data by a line?</a:t>
            </a:r>
            <a:endParaRPr lang="de-DE" sz="16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CB235-01A9-A2BE-398A-63989CB3A431}"/>
              </a:ext>
            </a:extLst>
          </p:cNvPr>
          <p:cNvSpPr txBox="1"/>
          <p:nvPr/>
        </p:nvSpPr>
        <p:spPr>
          <a:xfrm>
            <a:off x="447847" y="1588996"/>
            <a:ext cx="8248304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50"/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9E09CD-2F5D-5C23-DA30-6349CC546A60}"/>
              </a:ext>
            </a:extLst>
          </p:cNvPr>
          <p:cNvSpPr txBox="1"/>
          <p:nvPr/>
        </p:nvSpPr>
        <p:spPr>
          <a:xfrm>
            <a:off x="667096" y="2057944"/>
            <a:ext cx="5127481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rgbClr val="222222"/>
                </a:solidFill>
                <a:latin typeface="Source Sans Pro" panose="020B0503030403020204" pitchFamily="34" charset="0"/>
              </a:rPr>
              <a:t>the line chosen to minimize the sum of squares of the orthogonal projections of data points onto it </a:t>
            </a:r>
            <a:r>
              <a:rPr lang="de-DE" altLang="ko-KR" sz="1100" dirty="0">
                <a:solidFill>
                  <a:srgbClr val="222222"/>
                </a:solidFill>
              </a:rPr>
              <a:t>=  “</a:t>
            </a:r>
            <a:r>
              <a:rPr lang="en-US" altLang="ko-KR" sz="1100" dirty="0">
                <a:solidFill>
                  <a:srgbClr val="222222"/>
                </a:solidFill>
              </a:rPr>
              <a:t>the</a:t>
            </a:r>
            <a:r>
              <a:rPr lang="ko-KR" altLang="en-US" sz="1100" b="1" dirty="0">
                <a:solidFill>
                  <a:srgbClr val="222222"/>
                </a:solidFill>
              </a:rPr>
              <a:t> </a:t>
            </a:r>
            <a:r>
              <a:rPr lang="en-US" altLang="ko-KR" sz="1100" b="1" dirty="0">
                <a:solidFill>
                  <a:srgbClr val="222222"/>
                </a:solidFill>
              </a:rPr>
              <a:t>principal component</a:t>
            </a:r>
            <a:r>
              <a:rPr lang="en-US" altLang="ko-KR" sz="1100" dirty="0">
                <a:solidFill>
                  <a:srgbClr val="222222"/>
                </a:solidFill>
              </a:rPr>
              <a:t> line</a:t>
            </a:r>
            <a:r>
              <a:rPr lang="de-DE" altLang="ko-KR" sz="1100" dirty="0">
                <a:solidFill>
                  <a:srgbClr val="222222"/>
                </a:solidFill>
              </a:rPr>
              <a:t>„</a:t>
            </a:r>
            <a:endParaRPr lang="en-US" altLang="ko-KR" sz="1100" dirty="0">
              <a:solidFill>
                <a:srgbClr val="222222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C47E3B4-87F0-0BD1-195E-BE497B521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78"/>
          <a:stretch/>
        </p:blipFill>
        <p:spPr>
          <a:xfrm>
            <a:off x="1352375" y="2913009"/>
            <a:ext cx="3971925" cy="76243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8596E72-3B99-178C-F345-E272CD666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70" y="4048599"/>
            <a:ext cx="1728256" cy="163016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6CFB23D-388B-B59D-AAD5-4C448B5A4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485" y="2367422"/>
            <a:ext cx="1659255" cy="1677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CD6645-66C4-E479-A9CD-990364478FE2}"/>
              </a:ext>
            </a:extLst>
          </p:cNvPr>
          <p:cNvSpPr txBox="1"/>
          <p:nvPr/>
        </p:nvSpPr>
        <p:spPr>
          <a:xfrm>
            <a:off x="1480704" y="4244031"/>
            <a:ext cx="450099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minimizes the sum of squares of the </a:t>
            </a:r>
            <a:r>
              <a:rPr lang="en-US" altLang="ko-KR" sz="1050" b="1" dirty="0">
                <a:solidFill>
                  <a:srgbClr val="222222"/>
                </a:solidFill>
                <a:latin typeface="Source Sans Pro" panose="020B0503030403020204" pitchFamily="34" charset="0"/>
              </a:rPr>
              <a:t>vertical</a:t>
            </a:r>
            <a:r>
              <a:rPr lang="en-US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 residuals </a:t>
            </a:r>
            <a:r>
              <a:rPr lang="en-US" altLang="ko-KR" sz="1050" b="1" dirty="0">
                <a:solidFill>
                  <a:srgbClr val="222222"/>
                </a:solidFill>
                <a:latin typeface="Source Sans Pro" panose="020B0503030403020204" pitchFamily="34" charset="0"/>
              </a:rPr>
              <a:t>(variance = 1.650204)</a:t>
            </a:r>
          </a:p>
          <a:p>
            <a:r>
              <a:rPr lang="en-US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minimizes the sum of squares </a:t>
            </a:r>
            <a:r>
              <a:rPr lang="de-DE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of the </a:t>
            </a:r>
            <a:r>
              <a:rPr lang="en-US" altLang="ko-KR" sz="1050" b="1" dirty="0">
                <a:solidFill>
                  <a:srgbClr val="222222"/>
                </a:solidFill>
                <a:latin typeface="Source Sans Pro" panose="020B0503030403020204" pitchFamily="34" charset="0"/>
              </a:rPr>
              <a:t>horizontal</a:t>
            </a:r>
            <a:r>
              <a:rPr lang="en-US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 residuals</a:t>
            </a:r>
          </a:p>
          <a:p>
            <a:r>
              <a:rPr lang="en-US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minimizes the sum of squares </a:t>
            </a:r>
            <a:r>
              <a:rPr lang="de-DE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of the </a:t>
            </a:r>
            <a:r>
              <a:rPr lang="en-US" altLang="ko-KR" sz="1050" b="1" dirty="0">
                <a:solidFill>
                  <a:srgbClr val="222222"/>
                </a:solidFill>
                <a:latin typeface="Source Sans Pro" panose="020B0503030403020204" pitchFamily="34" charset="0"/>
              </a:rPr>
              <a:t>orthogonal</a:t>
            </a:r>
            <a:r>
              <a:rPr lang="en-US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 projections 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82916" y="1768354"/>
            <a:ext cx="3509294" cy="340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>
                <a:solidFill>
                  <a:srgbClr val="222222"/>
                </a:solidFill>
                <a:latin typeface="Source Sans Pro" panose="020B0503030403020204" pitchFamily="34" charset="0"/>
              </a:rPr>
              <a:t>A line that minimizes distances in both directions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67097" y="3941827"/>
            <a:ext cx="3645870" cy="319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rgbClr val="222222"/>
                </a:solidFill>
                <a:latin typeface="Source Sans Pro" panose="020B0503030403020204" pitchFamily="34" charset="0"/>
              </a:rPr>
              <a:t>All three ways of fitting a line together in one plot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480705" y="4743671"/>
            <a:ext cx="28488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>
                <a:solidFill>
                  <a:srgbClr val="9E1CF0"/>
                </a:solidFill>
                <a:latin typeface="Source Sans Pro" panose="020B0503030403020204" pitchFamily="34" charset="0"/>
              </a:rPr>
              <a:t> ( </a:t>
            </a:r>
            <a:r>
              <a:rPr lang="en-US" altLang="ko-KR" sz="1050" b="1" dirty="0">
                <a:solidFill>
                  <a:srgbClr val="9E1CF0"/>
                </a:solidFill>
                <a:latin typeface="Source Sans Pro" panose="020B0503030403020204" pitchFamily="34" charset="0"/>
              </a:rPr>
              <a:t>principal component, variance = 1.806352</a:t>
            </a:r>
            <a:r>
              <a:rPr lang="en-US" altLang="ko-KR" sz="1050" dirty="0">
                <a:solidFill>
                  <a:srgbClr val="9E1CF0"/>
                </a:solidFill>
                <a:latin typeface="Source Sans Pro" panose="020B0503030403020204" pitchFamily="34" charset="0"/>
              </a:rPr>
              <a:t> ) </a:t>
            </a:r>
            <a:endParaRPr lang="de-DE" sz="1050" dirty="0">
              <a:solidFill>
                <a:srgbClr val="9E1CF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322243" y="4354440"/>
            <a:ext cx="1870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1322243" y="4511603"/>
            <a:ext cx="187037" cy="0"/>
          </a:xfrm>
          <a:prstGeom prst="line">
            <a:avLst/>
          </a:prstGeom>
          <a:ln w="38100">
            <a:solidFill>
              <a:srgbClr val="297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322243" y="4675909"/>
            <a:ext cx="187037" cy="0"/>
          </a:xfrm>
          <a:prstGeom prst="line">
            <a:avLst/>
          </a:prstGeom>
          <a:ln w="38100">
            <a:solidFill>
              <a:srgbClr val="9E1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13"/>
          <p:cNvSpPr/>
          <p:nvPr/>
        </p:nvSpPr>
        <p:spPr>
          <a:xfrm>
            <a:off x="782916" y="1768354"/>
            <a:ext cx="3509294" cy="340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>
                <a:solidFill>
                  <a:srgbClr val="222222"/>
                </a:solidFill>
                <a:latin typeface="Source Sans Pro" panose="020B0503030403020204" pitchFamily="34" charset="0"/>
              </a:rPr>
              <a:t>A line that minimizes distances in both directions</a:t>
            </a:r>
          </a:p>
        </p:txBody>
      </p:sp>
      <p:cxnSp>
        <p:nvCxnSpPr>
          <p:cNvPr id="24" name="직선 연결선 4"/>
          <p:cNvCxnSpPr/>
          <p:nvPr/>
        </p:nvCxnSpPr>
        <p:spPr>
          <a:xfrm>
            <a:off x="1322243" y="4354440"/>
            <a:ext cx="1870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17"/>
          <p:cNvCxnSpPr/>
          <p:nvPr/>
        </p:nvCxnSpPr>
        <p:spPr>
          <a:xfrm>
            <a:off x="1322243" y="4511603"/>
            <a:ext cx="187037" cy="0"/>
          </a:xfrm>
          <a:prstGeom prst="line">
            <a:avLst/>
          </a:prstGeom>
          <a:ln w="38100">
            <a:solidFill>
              <a:srgbClr val="297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18"/>
          <p:cNvCxnSpPr/>
          <p:nvPr/>
        </p:nvCxnSpPr>
        <p:spPr>
          <a:xfrm>
            <a:off x="1322243" y="4675909"/>
            <a:ext cx="187037" cy="0"/>
          </a:xfrm>
          <a:prstGeom prst="line">
            <a:avLst/>
          </a:prstGeom>
          <a:ln w="38100">
            <a:solidFill>
              <a:srgbClr val="9E1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CD6645-66C4-E479-A9CD-990364478FE2}"/>
              </a:ext>
            </a:extLst>
          </p:cNvPr>
          <p:cNvSpPr txBox="1"/>
          <p:nvPr/>
        </p:nvSpPr>
        <p:spPr>
          <a:xfrm>
            <a:off x="1561491" y="4991051"/>
            <a:ext cx="39534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centered </a:t>
            </a:r>
            <a:r>
              <a:rPr lang="ko-KR" altLang="de-DE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→</a:t>
            </a:r>
            <a:r>
              <a:rPr lang="de-DE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 passes through the origin (0, 0)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scaled </a:t>
            </a:r>
            <a:r>
              <a:rPr lang="ko-KR" altLang="de-DE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→</a:t>
            </a:r>
            <a:r>
              <a:rPr lang="de-DE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 diagonal that cuts exactly in the middle of both lines </a:t>
            </a:r>
            <a:endParaRPr lang="en-US" altLang="ko-KR" sz="1050" dirty="0">
              <a:solidFill>
                <a:srgbClr val="222222"/>
              </a:solidFill>
              <a:latin typeface="Source Sans Pro" panose="020B0503030403020204" pitchFamily="34" charset="0"/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00B1A94E-33EC-3635-50C1-787F9756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17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ABD3AAC-47EF-FD1E-74B5-03086E09A842}"/>
              </a:ext>
            </a:extLst>
          </p:cNvPr>
          <p:cNvSpPr txBox="1"/>
          <p:nvPr/>
        </p:nvSpPr>
        <p:spPr>
          <a:xfrm>
            <a:off x="447847" y="1588995"/>
            <a:ext cx="8248304" cy="421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ko-KR" sz="1400" dirty="0"/>
              <a:t>The </a:t>
            </a:r>
            <a:r>
              <a:rPr lang="en-US" altLang="ko-KR" sz="1400" dirty="0"/>
              <a:t>PC line </a:t>
            </a:r>
            <a:r>
              <a:rPr lang="de-DE" altLang="ko-KR" sz="1400" dirty="0"/>
              <a:t>found in the previous section could be written as :</a:t>
            </a:r>
            <a:endParaRPr lang="en-US" altLang="ko-KR" sz="1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PC (Principal components) 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222222"/>
                </a:solidFill>
                <a:latin typeface="Source Sans Pro" panose="020B0503030403020204" pitchFamily="34" charset="0"/>
              </a:rPr>
              <a:t>linear combinations</a:t>
            </a: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 of the variables that were originally measured </a:t>
            </a:r>
            <a:r>
              <a:rPr lang="ko-KR" altLang="en-US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→</a:t>
            </a: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 provide a </a:t>
            </a:r>
            <a:r>
              <a:rPr lang="en-US" altLang="ko-KR" sz="1200" b="1" dirty="0">
                <a:solidFill>
                  <a:srgbClr val="222222"/>
                </a:solidFill>
                <a:latin typeface="Source Sans Pro" panose="020B0503030403020204" pitchFamily="34" charset="0"/>
              </a:rPr>
              <a:t>new coordinate system</a:t>
            </a: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.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Linear combination   </a:t>
            </a:r>
          </a:p>
          <a:p>
            <a:pPr lvl="3">
              <a:lnSpc>
                <a:spcPct val="150000"/>
              </a:lnSpc>
            </a:pP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ex) a recipe  for making a healthy juice mix</a:t>
            </a:r>
          </a:p>
          <a:p>
            <a:pPr lvl="3">
              <a:lnSpc>
                <a:spcPct val="150000"/>
              </a:lnSpc>
            </a:pPr>
            <a:endParaRPr lang="en-US" altLang="ko-KR" sz="1400" dirty="0">
              <a:solidFill>
                <a:srgbClr val="222222"/>
              </a:solidFill>
              <a:latin typeface="Source Sans Pro" panose="020B0503030403020204" pitchFamily="34" charset="0"/>
            </a:endParaRPr>
          </a:p>
          <a:p>
            <a:pPr lvl="3">
              <a:lnSpc>
                <a:spcPct val="150000"/>
              </a:lnSpc>
            </a:pPr>
            <a:endParaRPr lang="en-US" altLang="ko-KR" sz="1400" dirty="0">
              <a:solidFill>
                <a:srgbClr val="222222"/>
              </a:solidFill>
              <a:latin typeface="Source Sans Pro" panose="020B0503030403020204" pitchFamily="34" charset="0"/>
            </a:endParaRPr>
          </a:p>
          <a:p>
            <a:pPr lvl="3">
              <a:lnSpc>
                <a:spcPct val="150000"/>
              </a:lnSpc>
            </a:pPr>
            <a:endParaRPr lang="en-US" altLang="ko-KR" sz="1400" dirty="0">
              <a:solidFill>
                <a:srgbClr val="222222"/>
              </a:solidFill>
              <a:latin typeface="Source Sans Pro" panose="020B0503030403020204" pitchFamily="34" charset="0"/>
            </a:endParaRPr>
          </a:p>
          <a:p>
            <a:pPr lvl="3">
              <a:lnSpc>
                <a:spcPct val="150000"/>
              </a:lnSpc>
            </a:pPr>
            <a:endParaRPr lang="en-US" altLang="ko-KR" sz="1400" dirty="0">
              <a:solidFill>
                <a:srgbClr val="222222"/>
              </a:solidFill>
              <a:latin typeface="Source Sans Pro" panose="020B0503030403020204" pitchFamily="34" charset="0"/>
            </a:endParaRP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A linear combination of variables </a:t>
            </a:r>
            <a:r>
              <a:rPr lang="en-US" altLang="ko-KR" sz="1400" b="1" dirty="0"/>
              <a:t>defines a line</a:t>
            </a:r>
            <a:r>
              <a:rPr lang="en-US" altLang="ko-KR" sz="1400" dirty="0"/>
              <a:t> in higher dimensions</a:t>
            </a:r>
          </a:p>
          <a:p>
            <a:pPr marL="1243013" lvl="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ko-KR" sz="1400" dirty="0"/>
              <a:t>there are </a:t>
            </a:r>
            <a:r>
              <a:rPr lang="de-DE" altLang="ko-KR" sz="1400" b="1" dirty="0"/>
              <a:t>many ways to choose lines </a:t>
            </a:r>
            <a:r>
              <a:rPr lang="de-DE" altLang="ko-KR" sz="1400" dirty="0"/>
              <a:t>onto which we project the data</a:t>
            </a:r>
            <a:endParaRPr lang="en-US" altLang="ko-KR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1FD8D76-C60C-4AFA-E8A2-5EB8E5378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05" b="19930"/>
          <a:stretch/>
        </p:blipFill>
        <p:spPr>
          <a:xfrm>
            <a:off x="604572" y="2018248"/>
            <a:ext cx="4755320" cy="505215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400" dirty="0">
                <a:latin typeface="+mn-lt"/>
              </a:rPr>
              <a:t>7.4 The new linear combinations</a:t>
            </a:r>
            <a:endParaRPr lang="de-DE" sz="1400" dirty="0">
              <a:latin typeface="+mn-lt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31109EE-8E56-188D-709C-4F794BCFBDAA}"/>
              </a:ext>
            </a:extLst>
          </p:cNvPr>
          <p:cNvGrpSpPr/>
          <p:nvPr/>
        </p:nvGrpSpPr>
        <p:grpSpPr>
          <a:xfrm>
            <a:off x="852978" y="4180906"/>
            <a:ext cx="6252920" cy="559558"/>
            <a:chOff x="680145" y="4668981"/>
            <a:chExt cx="6252920" cy="55955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A5B4D77-B6F5-AEFF-F033-9AAA1C30C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399" y="4668981"/>
              <a:ext cx="5807666" cy="386740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0F2B2A0-48CE-D409-49BF-24CBCD020576}"/>
                </a:ext>
              </a:extLst>
            </p:cNvPr>
            <p:cNvSpPr/>
            <p:nvPr/>
          </p:nvSpPr>
          <p:spPr>
            <a:xfrm>
              <a:off x="1125400" y="4959036"/>
              <a:ext cx="222978" cy="438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4B483B9-4AC5-0C40-7DD2-11DF7E23104D}"/>
                </a:ext>
              </a:extLst>
            </p:cNvPr>
            <p:cNvSpPr/>
            <p:nvPr/>
          </p:nvSpPr>
          <p:spPr>
            <a:xfrm>
              <a:off x="1797484" y="4959036"/>
              <a:ext cx="222978" cy="438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3B7460-68C4-919F-024B-FF2F2D850461}"/>
                </a:ext>
              </a:extLst>
            </p:cNvPr>
            <p:cNvSpPr txBox="1"/>
            <p:nvPr/>
          </p:nvSpPr>
          <p:spPr>
            <a:xfrm>
              <a:off x="680145" y="4974623"/>
              <a:ext cx="12096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C00000"/>
                  </a:solidFill>
                </a:rPr>
                <a:t>new</a:t>
              </a:r>
              <a:r>
                <a:rPr lang="en-US" altLang="ko-KR" sz="1050" b="1" dirty="0"/>
                <a:t> variable</a:t>
              </a:r>
              <a:endParaRPr lang="ko-KR" altLang="en-US" sz="105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63DCA5-3797-37F9-FE1C-C0B27F38F78E}"/>
                </a:ext>
              </a:extLst>
            </p:cNvPr>
            <p:cNvSpPr txBox="1"/>
            <p:nvPr/>
          </p:nvSpPr>
          <p:spPr>
            <a:xfrm>
              <a:off x="1705390" y="4974623"/>
              <a:ext cx="12592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>
                  <a:solidFill>
                    <a:schemeClr val="accent1">
                      <a:lumMod val="75000"/>
                    </a:schemeClr>
                  </a:solidFill>
                </a:rPr>
                <a:t>original</a:t>
              </a:r>
              <a:r>
                <a:rPr lang="en-US" altLang="ko-KR" sz="1050" b="1"/>
                <a:t> variable</a:t>
              </a:r>
              <a:endParaRPr lang="ko-KR" altLang="en-US" sz="1050" b="1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FE8456C9-A9FD-D1A8-F6FA-7EF54D3B8CC4}"/>
                </a:ext>
              </a:extLst>
            </p:cNvPr>
            <p:cNvSpPr/>
            <p:nvPr/>
          </p:nvSpPr>
          <p:spPr>
            <a:xfrm>
              <a:off x="1468220" y="4720503"/>
              <a:ext cx="138452" cy="342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5B91C2-EF15-5ECE-C2C2-1631C8C15229}"/>
              </a:ext>
            </a:extLst>
          </p:cNvPr>
          <p:cNvSpPr txBox="1"/>
          <p:nvPr/>
        </p:nvSpPr>
        <p:spPr>
          <a:xfrm>
            <a:off x="1236888" y="3807999"/>
            <a:ext cx="937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PC loadings</a:t>
            </a:r>
          </a:p>
          <a:p>
            <a:pPr algn="ctr"/>
            <a:r>
              <a:rPr lang="en-US" altLang="ko-KR" sz="1000" dirty="0"/>
              <a:t>(coefficient)</a:t>
            </a:r>
            <a:endParaRPr lang="ko-KR" altLang="en-US" sz="10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498E4B-8FD2-8310-9CDD-ACE6D3BD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34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ABD3AAC-47EF-FD1E-74B5-03086E09A842}"/>
              </a:ext>
            </a:extLst>
          </p:cNvPr>
          <p:cNvSpPr txBox="1"/>
          <p:nvPr/>
        </p:nvSpPr>
        <p:spPr>
          <a:xfrm>
            <a:off x="447848" y="1588996"/>
            <a:ext cx="7142711" cy="172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222222"/>
                </a:solidFill>
                <a:latin typeface="Source Sans Pro" panose="020B0503030403020204" pitchFamily="34" charset="0"/>
              </a:rPr>
              <a:t>‘Best’ line </a:t>
            </a: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onto which we project the data for our purpose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The total variance of all the points in all the variables can </a:t>
            </a:r>
            <a:r>
              <a:rPr lang="de-DE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b</a:t>
            </a: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e decomposed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rgbClr val="222222"/>
                </a:solidFill>
                <a:latin typeface="Source Sans Pro" panose="020B0503030403020204" pitchFamily="34" charset="0"/>
              </a:rPr>
              <a:t>PCA</a:t>
            </a: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 </a:t>
            </a:r>
            <a:r>
              <a:rPr lang="de-DE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(Principal component analysis)</a:t>
            </a:r>
            <a:endParaRPr lang="en-US" altLang="ko-KR" sz="1200" dirty="0">
              <a:solidFill>
                <a:srgbClr val="222222"/>
              </a:solidFill>
              <a:latin typeface="Source Sans Pro" panose="020B0503030403020204" pitchFamily="34" charset="0"/>
            </a:endParaRP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PC </a:t>
            </a: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minimizes the distance to the line </a:t>
            </a:r>
            <a:r>
              <a:rPr lang="de-DE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&amp; </a:t>
            </a: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maximizes the variance of the projections along the line.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Why is maximizing the variance along a line a good idea?</a:t>
            </a:r>
          </a:p>
          <a:p>
            <a:pPr marL="1243013" lvl="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ex)  </a:t>
            </a:r>
            <a:r>
              <a:rPr lang="de-DE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a projection from </a:t>
            </a: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3D </a:t>
            </a:r>
            <a:r>
              <a:rPr lang="de-DE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into</a:t>
            </a: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 </a:t>
            </a:r>
            <a:r>
              <a:rPr lang="en-US" altLang="ko-KR" sz="1200" dirty="0" err="1">
                <a:solidFill>
                  <a:srgbClr val="222222"/>
                </a:solidFill>
                <a:latin typeface="Source Sans Pro" panose="020B0503030403020204" pitchFamily="34" charset="0"/>
              </a:rPr>
              <a:t>2D</a:t>
            </a:r>
            <a:endParaRPr lang="en-US" altLang="ko-KR" sz="1200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>
                <a:latin typeface="+mn-lt"/>
              </a:rPr>
              <a:t>7.4.1 Optimal lines</a:t>
            </a:r>
            <a:endParaRPr lang="de-DE" sz="1600">
              <a:latin typeface="+mn-lt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63C2022-654A-D7A8-3EB7-F9CCEF56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343" y="3700334"/>
            <a:ext cx="1046559" cy="161091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4B55965-FB7E-6202-09DF-C305E660B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251" y="4041375"/>
            <a:ext cx="1575598" cy="113005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514975" y="4214173"/>
            <a:ext cx="26860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/>
              <a:t>the projection that </a:t>
            </a:r>
            <a:r>
              <a:rPr lang="en-US" sz="1050" b="1"/>
              <a:t>maximizes the area of the shadow</a:t>
            </a:r>
            <a:r>
              <a:rPr lang="en-US" sz="1050"/>
              <a:t> shows more `information’.</a:t>
            </a:r>
            <a:endParaRPr lang="de-DE" sz="1050"/>
          </a:p>
        </p:txBody>
      </p:sp>
      <p:sp>
        <p:nvSpPr>
          <p:cNvPr id="2" name="직사각형 2"/>
          <p:cNvSpPr/>
          <p:nvPr/>
        </p:nvSpPr>
        <p:spPr>
          <a:xfrm>
            <a:off x="5514975" y="4214173"/>
            <a:ext cx="26860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/>
              <a:t>the projection that </a:t>
            </a:r>
            <a:r>
              <a:rPr lang="en-US" sz="1050" b="1"/>
              <a:t>maximizes the area of the shadow</a:t>
            </a:r>
            <a:r>
              <a:rPr lang="en-US" sz="1050"/>
              <a:t> shows more `information’.</a:t>
            </a:r>
            <a:endParaRPr lang="de-DE" sz="105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5E53A55-4D22-612D-C70A-4ECA4073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61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7.5 The PCA workflow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7744131-71C6-D82F-78F6-B3B508051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49" y="1675492"/>
            <a:ext cx="2218673" cy="26549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58A67A-0D8C-4AB9-041C-B62542B03897}"/>
              </a:ext>
            </a:extLst>
          </p:cNvPr>
          <p:cNvSpPr txBox="1"/>
          <p:nvPr/>
        </p:nvSpPr>
        <p:spPr>
          <a:xfrm>
            <a:off x="2642269" y="2435171"/>
            <a:ext cx="48987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/>
              <a:t>whether to work with rescaled </a:t>
            </a:r>
            <a:r>
              <a:rPr lang="en-US" altLang="ko-KR" sz="1050" err="1"/>
              <a:t>covariances</a:t>
            </a:r>
            <a:r>
              <a:rPr lang="en-US" altLang="ko-KR" sz="1050"/>
              <a:t> </a:t>
            </a:r>
            <a:r>
              <a:rPr lang="de-DE" altLang="ko-KR" sz="1050"/>
              <a:t>(</a:t>
            </a:r>
            <a:r>
              <a:rPr lang="en-US" altLang="ko-KR" sz="1050"/>
              <a:t> the correlation matrix </a:t>
            </a:r>
            <a:r>
              <a:rPr lang="de-DE" altLang="ko-KR" sz="1050"/>
              <a:t>)</a:t>
            </a:r>
            <a:r>
              <a:rPr lang="en-US" altLang="ko-KR" sz="1050"/>
              <a:t> or not</a:t>
            </a:r>
            <a:endParaRPr lang="ko-KR" altLang="en-US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4EE2A-2FCA-D27E-3511-6C0E0482AF0C}"/>
              </a:ext>
            </a:extLst>
          </p:cNvPr>
          <p:cNvSpPr txBox="1"/>
          <p:nvPr/>
        </p:nvSpPr>
        <p:spPr>
          <a:xfrm>
            <a:off x="2636937" y="2791752"/>
            <a:ext cx="57378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/>
              <a:t>number of components relevant to the data. (rank of the approximation we choose)</a:t>
            </a:r>
            <a:endParaRPr lang="ko-KR" altLang="en-US" sz="1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89F56-1E81-4319-ED3F-F03245E610BD}"/>
              </a:ext>
            </a:extLst>
          </p:cNvPr>
          <p:cNvSpPr txBox="1"/>
          <p:nvPr/>
        </p:nvSpPr>
        <p:spPr>
          <a:xfrm>
            <a:off x="2736887" y="2987631"/>
            <a:ext cx="54615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050" b="1" dirty="0"/>
              <a:t>requires looking at a plot of the variances</a:t>
            </a:r>
            <a:r>
              <a:rPr lang="en-US" altLang="ko-KR" sz="1050" dirty="0"/>
              <a:t> explained by the successive principal components </a:t>
            </a:r>
            <a:r>
              <a:rPr lang="de-DE" altLang="ko-KR" sz="1050" b="1" dirty="0"/>
              <a:t>before proceeding</a:t>
            </a:r>
            <a:r>
              <a:rPr lang="de-DE" altLang="ko-KR" sz="1050" dirty="0"/>
              <a:t> to the projections of the data</a:t>
            </a:r>
            <a:endParaRPr lang="ko-KR" alt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63FEB8-A64A-C765-91B6-D555269ECFFC}"/>
              </a:ext>
            </a:extLst>
          </p:cNvPr>
          <p:cNvSpPr txBox="1"/>
          <p:nvPr/>
        </p:nvSpPr>
        <p:spPr>
          <a:xfrm>
            <a:off x="839618" y="4525369"/>
            <a:ext cx="379732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50"/>
              <a:t>useful maps of both the variables and the samples</a:t>
            </a:r>
            <a:endParaRPr lang="ko-KR" alt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D8891-B567-F6E8-EAAA-13EE8A7F8F03}"/>
              </a:ext>
            </a:extLst>
          </p:cNvPr>
          <p:cNvSpPr txBox="1"/>
          <p:nvPr/>
        </p:nvSpPr>
        <p:spPr>
          <a:xfrm>
            <a:off x="2367725" y="1783367"/>
            <a:ext cx="4895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b="1" dirty="0" err="1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</a:rPr>
              <a:t>PCA</a:t>
            </a:r>
            <a:r>
              <a:rPr lang="en-US" altLang="ko-KR" sz="1200" dirty="0">
                <a:solidFill>
                  <a:srgbClr val="212121"/>
                </a:solidFill>
                <a:latin typeface="Source Sans Pro" panose="020B0503030403020204" pitchFamily="34" charset="0"/>
              </a:rPr>
              <a:t>  </a:t>
            </a:r>
            <a:r>
              <a:rPr lang="de-DE" altLang="ko-KR" sz="1200" dirty="0">
                <a:solidFill>
                  <a:srgbClr val="212121"/>
                </a:solidFill>
                <a:latin typeface="Source Sans Pro" panose="020B0503030403020204" pitchFamily="34" charset="0"/>
              </a:rPr>
              <a:t>:   </a:t>
            </a:r>
            <a:r>
              <a:rPr lang="en-US" altLang="ko-KR" sz="1200" dirty="0">
                <a:solidFill>
                  <a:srgbClr val="212121"/>
                </a:solidFill>
                <a:latin typeface="Source Sans Pro" panose="020B0503030403020204" pitchFamily="34" charset="0"/>
              </a:rPr>
              <a:t>finding the </a:t>
            </a:r>
            <a:r>
              <a:rPr lang="en-US" altLang="ko-KR" sz="1200" b="1" dirty="0">
                <a:solidFill>
                  <a:srgbClr val="212121"/>
                </a:solidFill>
                <a:latin typeface="Source Sans Pro" panose="020B0503030403020204" pitchFamily="34" charset="0"/>
              </a:rPr>
              <a:t>axis</a:t>
            </a:r>
            <a:r>
              <a:rPr lang="en-US" altLang="ko-KR" sz="1200" dirty="0">
                <a:solidFill>
                  <a:srgbClr val="212121"/>
                </a:solidFill>
                <a:latin typeface="Source Sans Pro" panose="020B0503030403020204" pitchFamily="34" charset="0"/>
              </a:rPr>
              <a:t> showing the </a:t>
            </a:r>
            <a:r>
              <a:rPr lang="en-US" altLang="ko-KR" sz="1200" b="1" dirty="0">
                <a:solidFill>
                  <a:srgbClr val="212121"/>
                </a:solidFill>
                <a:latin typeface="Source Sans Pro" panose="020B0503030403020204" pitchFamily="34" charset="0"/>
              </a:rPr>
              <a:t>largest variability</a:t>
            </a:r>
            <a:r>
              <a:rPr lang="en-US" altLang="ko-KR" sz="1200" dirty="0">
                <a:solidFill>
                  <a:srgbClr val="212121"/>
                </a:solidFill>
                <a:latin typeface="Source Sans Pro" panose="020B0503030403020204" pitchFamily="34" charset="0"/>
              </a:rPr>
              <a:t> </a:t>
            </a:r>
          </a:p>
          <a:p>
            <a:r>
              <a:rPr lang="en-US" altLang="ko-KR" sz="1200" dirty="0">
                <a:solidFill>
                  <a:srgbClr val="212121"/>
                </a:solidFill>
                <a:latin typeface="Source Sans Pro" panose="020B0503030403020204" pitchFamily="34" charset="0"/>
              </a:rPr>
              <a:t>	</a:t>
            </a:r>
            <a:r>
              <a:rPr lang="de-DE" altLang="ko-KR" sz="1200" dirty="0">
                <a:solidFill>
                  <a:srgbClr val="212121"/>
                </a:solidFill>
                <a:latin typeface="Source Sans Pro" panose="020B0503030403020204" pitchFamily="34" charset="0"/>
              </a:rPr>
              <a:t>&amp; </a:t>
            </a:r>
            <a:r>
              <a:rPr lang="en-US" altLang="ko-KR" sz="1200" b="1" dirty="0">
                <a:solidFill>
                  <a:srgbClr val="212121"/>
                </a:solidFill>
                <a:latin typeface="Source Sans Pro" panose="020B0503030403020204" pitchFamily="34" charset="0"/>
              </a:rPr>
              <a:t>iterating</a:t>
            </a:r>
            <a:r>
              <a:rPr lang="en-US" altLang="ko-KR" sz="1200" dirty="0">
                <a:solidFill>
                  <a:srgbClr val="212121"/>
                </a:solidFill>
                <a:latin typeface="Source Sans Pro" panose="020B0503030403020204" pitchFamily="34" charset="0"/>
              </a:rPr>
              <a:t> to find the </a:t>
            </a:r>
            <a:r>
              <a:rPr lang="en-US" altLang="ko-KR" sz="1200" b="1" dirty="0">
                <a:solidFill>
                  <a:srgbClr val="212121"/>
                </a:solidFill>
                <a:latin typeface="Source Sans Pro" panose="020B0503030403020204" pitchFamily="34" charset="0"/>
              </a:rPr>
              <a:t>next best orthogonal axis</a:t>
            </a:r>
            <a:r>
              <a:rPr lang="en-US" altLang="ko-KR" sz="1200" dirty="0">
                <a:solidFill>
                  <a:srgbClr val="212121"/>
                </a:solidFill>
                <a:latin typeface="Source Sans Pro" panose="020B0503030403020204" pitchFamily="34" charset="0"/>
              </a:rPr>
              <a:t> so on</a:t>
            </a:r>
            <a:endParaRPr lang="ko-KR" alt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AFE894-8586-3ECF-1A6F-5EE5396C07AA}"/>
              </a:ext>
            </a:extLst>
          </p:cNvPr>
          <p:cNvSpPr txBox="1"/>
          <p:nvPr/>
        </p:nvSpPr>
        <p:spPr>
          <a:xfrm>
            <a:off x="573307" y="5024577"/>
            <a:ext cx="81229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350" dirty="0">
                <a:solidFill>
                  <a:srgbClr val="212121"/>
                </a:solidFill>
              </a:rPr>
              <a:t>we do not have to run iterations, all the axes </a:t>
            </a:r>
            <a:r>
              <a:rPr lang="en-US" altLang="ko-KR" sz="1350" dirty="0">
                <a:solidFill>
                  <a:srgbClr val="C00000"/>
                </a:solidFill>
              </a:rPr>
              <a:t>can be found in one operation</a:t>
            </a:r>
            <a:r>
              <a:rPr lang="en-US" altLang="ko-KR" sz="1350" dirty="0">
                <a:solidFill>
                  <a:srgbClr val="212121"/>
                </a:solidFill>
              </a:rPr>
              <a:t> </a:t>
            </a:r>
          </a:p>
          <a:p>
            <a:r>
              <a:rPr lang="en-US" altLang="ko-KR" sz="1350" dirty="0">
                <a:solidFill>
                  <a:srgbClr val="212121"/>
                </a:solidFill>
              </a:rPr>
              <a:t>      ( </a:t>
            </a:r>
            <a:r>
              <a:rPr lang="en-US" altLang="ko-KR" sz="1350" dirty="0">
                <a:solidFill>
                  <a:srgbClr val="000000"/>
                </a:solidFill>
              </a:rPr>
              <a:t>S</a:t>
            </a:r>
            <a:r>
              <a:rPr lang="en-US" altLang="ko-KR" sz="1350" dirty="0">
                <a:solidFill>
                  <a:srgbClr val="212121"/>
                </a:solidFill>
              </a:rPr>
              <a:t>ingular </a:t>
            </a:r>
            <a:r>
              <a:rPr lang="en-US" altLang="ko-KR" sz="1350" dirty="0">
                <a:solidFill>
                  <a:srgbClr val="000000"/>
                </a:solidFill>
              </a:rPr>
              <a:t>V</a:t>
            </a:r>
            <a:r>
              <a:rPr lang="en-US" altLang="ko-KR" sz="1350" dirty="0">
                <a:solidFill>
                  <a:srgbClr val="212121"/>
                </a:solidFill>
              </a:rPr>
              <a:t>alue </a:t>
            </a:r>
            <a:r>
              <a:rPr lang="en-US" altLang="ko-KR" sz="1350" dirty="0">
                <a:solidFill>
                  <a:srgbClr val="000000"/>
                </a:solidFill>
              </a:rPr>
              <a:t>D</a:t>
            </a:r>
            <a:r>
              <a:rPr lang="en-US" altLang="ko-KR" sz="1350" dirty="0">
                <a:solidFill>
                  <a:srgbClr val="212121"/>
                </a:solidFill>
              </a:rPr>
              <a:t>ecomposition, </a:t>
            </a:r>
            <a:r>
              <a:rPr lang="en-US" altLang="ko-KR" sz="1350" b="1" dirty="0">
                <a:solidFill>
                  <a:srgbClr val="212121"/>
                </a:solidFill>
              </a:rPr>
              <a:t>SVD</a:t>
            </a:r>
            <a:r>
              <a:rPr lang="en-US" altLang="ko-KR" sz="1350" dirty="0">
                <a:solidFill>
                  <a:srgbClr val="212121"/>
                </a:solidFill>
              </a:rPr>
              <a:t> )</a:t>
            </a:r>
            <a:endParaRPr lang="ko-KR" altLang="en-US" sz="1350" dirty="0"/>
          </a:p>
        </p:txBody>
      </p:sp>
      <p:sp>
        <p:nvSpPr>
          <p:cNvPr id="2" name="오른쪽 화살표 1"/>
          <p:cNvSpPr/>
          <p:nvPr/>
        </p:nvSpPr>
        <p:spPr>
          <a:xfrm>
            <a:off x="2467505" y="2509256"/>
            <a:ext cx="169433" cy="82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오른쪽 화살표 16"/>
          <p:cNvSpPr/>
          <p:nvPr/>
        </p:nvSpPr>
        <p:spPr>
          <a:xfrm>
            <a:off x="2476916" y="2873674"/>
            <a:ext cx="169433" cy="82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오른쪽 화살표 16">
            <a:extLst>
              <a:ext uri="{FF2B5EF4-FFF2-40B4-BE49-F238E27FC236}">
                <a16:creationId xmlns:a16="http://schemas.microsoft.com/office/drawing/2014/main" id="{0324C117-14E5-E982-511D-6A96C66FF4F3}"/>
              </a:ext>
            </a:extLst>
          </p:cNvPr>
          <p:cNvSpPr/>
          <p:nvPr/>
        </p:nvSpPr>
        <p:spPr>
          <a:xfrm rot="5400000">
            <a:off x="1358168" y="4365002"/>
            <a:ext cx="169433" cy="82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2364EE-B404-5203-DFD6-2A99F862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35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Eigen value decomposition (EVD)</a:t>
            </a:r>
            <a:endParaRPr lang="de-DE" sz="1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CC3A9-8EF1-C37B-12B3-909F260828E7}"/>
              </a:ext>
            </a:extLst>
          </p:cNvPr>
          <p:cNvSpPr txBox="1"/>
          <p:nvPr/>
        </p:nvSpPr>
        <p:spPr>
          <a:xfrm>
            <a:off x="883668" y="1495363"/>
            <a:ext cx="7003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ko-KR" altLang="en-US" sz="1350" dirty="0" err="1"/>
              <a:t>고유값</a:t>
            </a:r>
            <a:r>
              <a:rPr lang="ko-KR" altLang="en-US" sz="1350" dirty="0"/>
              <a:t> 분해 </a:t>
            </a:r>
            <a:r>
              <a:rPr lang="en-US" altLang="ko-KR" sz="1350" dirty="0"/>
              <a:t>(</a:t>
            </a:r>
            <a:r>
              <a:rPr lang="en-US" altLang="ko-KR" sz="1350" dirty="0" err="1"/>
              <a:t>EVD</a:t>
            </a:r>
            <a:r>
              <a:rPr lang="en-US" altLang="ko-KR" sz="135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174D72-1233-8F1E-A309-10BE16B85C55}"/>
                  </a:ext>
                </a:extLst>
              </p:cNvPr>
              <p:cNvSpPr txBox="1"/>
              <p:nvPr/>
            </p:nvSpPr>
            <p:spPr>
              <a:xfrm>
                <a:off x="2010242" y="1859976"/>
                <a:ext cx="6177156" cy="888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 dirty="0" err="1"/>
                  <a:t>열벡터</a:t>
                </a:r>
                <a:r>
                  <a:rPr lang="ko-KR" altLang="en-US" sz="1200" dirty="0"/>
                  <a:t> </a:t>
                </a:r>
                <a:r>
                  <a:rPr lang="en-US" altLang="ko-KR" sz="1200" dirty="0"/>
                  <a:t>v </a:t>
                </a:r>
                <a:r>
                  <a:rPr lang="ko-KR" altLang="en-US" sz="1200" dirty="0"/>
                  <a:t>에  </a:t>
                </a:r>
                <a:r>
                  <a:rPr lang="en-US" altLang="ko-KR" sz="1200" b="1" u="sng" dirty="0"/>
                  <a:t>N x N </a:t>
                </a:r>
                <a:r>
                  <a:rPr lang="ko-KR" altLang="en-US" sz="1200" b="1" u="sng" dirty="0"/>
                  <a:t>정방행렬 </a:t>
                </a:r>
                <a:r>
                  <a:rPr lang="en-US" altLang="ko-KR" sz="1200" b="1" u="sng" dirty="0"/>
                  <a:t>A</a:t>
                </a:r>
                <a:r>
                  <a:rPr lang="ko-KR" altLang="en-US" sz="1200" dirty="0"/>
                  <a:t>를 곱했을 때 방향은 바뀌지 않고 크기만 변했다면</a:t>
                </a:r>
                <a:r>
                  <a:rPr lang="en-US" altLang="ko-KR" sz="1200" dirty="0"/>
                  <a:t>, v </a:t>
                </a:r>
                <a:r>
                  <a:rPr lang="ko-KR" altLang="en-US" sz="1200" dirty="0"/>
                  <a:t>는 고유벡터 </a:t>
                </a:r>
                <a:r>
                  <a:rPr lang="en-US" altLang="ko-KR" sz="1200" dirty="0"/>
                  <a:t>(eigen vector)</a:t>
                </a: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 dirty="0"/>
                  <a:t>변한 크기가 원래 크기의 </a:t>
                </a:r>
                <a14:m>
                  <m:oMath xmlns:m="http://schemas.openxmlformats.org/officeDocument/2006/math">
                    <m:r>
                      <a:rPr lang="ko-KR" altLang="en-US" sz="12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ko-KR" altLang="en-US" sz="1200" dirty="0"/>
                  <a:t> 배라면</a:t>
                </a:r>
                <a:r>
                  <a:rPr lang="en-US" altLang="ko-KR" sz="1200" dirty="0"/>
                  <a:t>, </a:t>
                </a:r>
                <a:r>
                  <a:rPr lang="ko-KR" altLang="en-US" sz="1200" dirty="0"/>
                  <a:t> </a:t>
                </a:r>
                <a14:m>
                  <m:oMath xmlns:m="http://schemas.openxmlformats.org/officeDocument/2006/math">
                    <m:r>
                      <a:rPr lang="ko-KR" altLang="en-US" sz="12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ko-KR" altLang="en-US" sz="1200" dirty="0"/>
                  <a:t>는 </a:t>
                </a:r>
                <a:r>
                  <a:rPr lang="ko-KR" altLang="en-US" sz="1200" dirty="0" err="1"/>
                  <a:t>고유값</a:t>
                </a:r>
                <a:r>
                  <a:rPr lang="ko-KR" altLang="en-US" sz="1200" dirty="0"/>
                  <a:t> </a:t>
                </a:r>
                <a:r>
                  <a:rPr lang="en-US" altLang="ko-KR" sz="1200" dirty="0"/>
                  <a:t>(eigen value)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174D72-1233-8F1E-A309-10BE16B85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242" y="1859976"/>
                <a:ext cx="6177156" cy="888833"/>
              </a:xfrm>
              <a:prstGeom prst="rect">
                <a:avLst/>
              </a:prstGeom>
              <a:blipFill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>
            <a:extLst>
              <a:ext uri="{FF2B5EF4-FFF2-40B4-BE49-F238E27FC236}">
                <a16:creationId xmlns:a16="http://schemas.microsoft.com/office/drawing/2014/main" id="{EB1DBD49-CCEC-8996-3FD0-E8F460325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50" y="2939634"/>
            <a:ext cx="2057400" cy="20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95BF481-ADC0-BF0D-36BF-5D81311C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41" y="2908476"/>
            <a:ext cx="2093496" cy="20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DA2BE287-6F45-CBE5-F2D3-D08683C58EF3}"/>
              </a:ext>
            </a:extLst>
          </p:cNvPr>
          <p:cNvSpPr/>
          <p:nvPr/>
        </p:nvSpPr>
        <p:spPr>
          <a:xfrm>
            <a:off x="3705351" y="3672640"/>
            <a:ext cx="580900" cy="285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B19AD8-C9F3-0C4E-5F9C-B8FA6CEBD2D3}"/>
              </a:ext>
            </a:extLst>
          </p:cNvPr>
          <p:cNvSpPr txBox="1"/>
          <p:nvPr/>
        </p:nvSpPr>
        <p:spPr>
          <a:xfrm>
            <a:off x="3582404" y="4024563"/>
            <a:ext cx="836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선형변환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8DBC2D3-E286-1135-D86C-E04113A24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33" y="2052240"/>
            <a:ext cx="642134" cy="2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A992BA1-25EB-B5F9-9879-CEF4C9EC2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382" y="5189026"/>
            <a:ext cx="1390570" cy="736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E66E4-4FBF-20C4-AC78-C474F4F473D9}"/>
              </a:ext>
            </a:extLst>
          </p:cNvPr>
          <p:cNvSpPr txBox="1"/>
          <p:nvPr/>
        </p:nvSpPr>
        <p:spPr>
          <a:xfrm>
            <a:off x="2508952" y="5204798"/>
            <a:ext cx="381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j-lt"/>
              </a:rPr>
              <a:t>A= n x n </a:t>
            </a:r>
            <a:r>
              <a:rPr lang="ko-KR" altLang="en-US" sz="1200" dirty="0">
                <a:latin typeface="+mj-lt"/>
              </a:rPr>
              <a:t>정방 행렬 </a:t>
            </a:r>
            <a:r>
              <a:rPr lang="en-US" altLang="ko-KR" sz="1200" dirty="0">
                <a:latin typeface="+mj-lt"/>
              </a:rPr>
              <a:t>(square matrix)</a:t>
            </a:r>
          </a:p>
          <a:p>
            <a:r>
              <a:rPr lang="en-US" altLang="ko-KR" sz="1200" dirty="0">
                <a:latin typeface="+mj-lt"/>
              </a:rPr>
              <a:t>v= vector (eigen vector)</a:t>
            </a:r>
          </a:p>
          <a:p>
            <a:r>
              <a:rPr lang="el-GR" altLang="ko-KR" sz="1200" b="0" i="0" dirty="0">
                <a:solidFill>
                  <a:srgbClr val="202124"/>
                </a:solidFill>
                <a:effectLst/>
                <a:latin typeface="Apple SD Gothic Neo"/>
              </a:rPr>
              <a:t>Λ </a:t>
            </a:r>
            <a:r>
              <a:rPr lang="en-US" altLang="ko-KR" sz="1200" b="0" i="0" dirty="0">
                <a:solidFill>
                  <a:srgbClr val="202124"/>
                </a:solidFill>
                <a:effectLst/>
                <a:latin typeface="Apple SD Gothic Neo"/>
              </a:rPr>
              <a:t> (=</a:t>
            </a:r>
            <a:r>
              <a:rPr lang="el-GR" altLang="ko-KR" sz="1200" b="0" i="0" dirty="0">
                <a:solidFill>
                  <a:srgbClr val="202124"/>
                </a:solidFill>
                <a:effectLst/>
                <a:latin typeface="Apple SD Gothic Neo"/>
              </a:rPr>
              <a:t>λ</a:t>
            </a:r>
            <a:r>
              <a:rPr lang="en-US" altLang="ko-KR" sz="1200" b="0" i="0" dirty="0">
                <a:solidFill>
                  <a:srgbClr val="202124"/>
                </a:solidFill>
                <a:effectLst/>
                <a:latin typeface="Apple SD Gothic Neo"/>
              </a:rPr>
              <a:t>) = </a:t>
            </a:r>
            <a:r>
              <a:rPr lang="ko-KR" altLang="en-US" sz="1200" b="0" i="0" dirty="0">
                <a:solidFill>
                  <a:srgbClr val="202124"/>
                </a:solidFill>
                <a:effectLst/>
                <a:latin typeface="Apple SD Gothic Neo"/>
              </a:rPr>
              <a:t>상수 </a:t>
            </a:r>
            <a:r>
              <a:rPr lang="en-US" altLang="ko-KR" sz="1200" b="0" i="0" dirty="0">
                <a:solidFill>
                  <a:srgbClr val="202124"/>
                </a:solidFill>
                <a:effectLst/>
                <a:latin typeface="Apple SD Gothic Neo"/>
              </a:rPr>
              <a:t>(scalar, eigenvalue)</a:t>
            </a:r>
            <a:endParaRPr lang="en-US" altLang="ko-KR" sz="1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EEF03-381A-C965-A9D6-40431BEDC0FA}"/>
              </a:ext>
            </a:extLst>
          </p:cNvPr>
          <p:cNvSpPr txBox="1"/>
          <p:nvPr/>
        </p:nvSpPr>
        <p:spPr>
          <a:xfrm>
            <a:off x="667097" y="6002940"/>
            <a:ext cx="760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altLang="ko-KR" sz="1200" dirty="0">
                <a:sym typeface="Wingdings" panose="05000000000000000000" pitchFamily="2" charset="2"/>
              </a:rPr>
              <a:t>Vector</a:t>
            </a:r>
            <a:r>
              <a:rPr lang="ko-KR" altLang="en-US" sz="1200" dirty="0">
                <a:sym typeface="Wingdings" panose="05000000000000000000" pitchFamily="2" charset="2"/>
              </a:rPr>
              <a:t> 값에다가 </a:t>
            </a:r>
            <a:r>
              <a:rPr lang="en-US" altLang="ko-KR" sz="1200" dirty="0">
                <a:sym typeface="Wingdings" panose="05000000000000000000" pitchFamily="2" charset="2"/>
              </a:rPr>
              <a:t>matrix </a:t>
            </a:r>
            <a:r>
              <a:rPr lang="ko-KR" altLang="en-US" sz="1200" dirty="0">
                <a:sym typeface="Wingdings" panose="05000000000000000000" pitchFamily="2" charset="2"/>
              </a:rPr>
              <a:t>를 곱하였을 때 </a:t>
            </a:r>
            <a:r>
              <a:rPr lang="en-US" altLang="ko-KR" sz="1200" dirty="0">
                <a:sym typeface="Wingdings" panose="05000000000000000000" pitchFamily="2" charset="2"/>
              </a:rPr>
              <a:t>vector</a:t>
            </a:r>
            <a:r>
              <a:rPr lang="ko-KR" altLang="en-US" sz="1200" dirty="0">
                <a:sym typeface="Wingdings" panose="05000000000000000000" pitchFamily="2" charset="2"/>
              </a:rPr>
              <a:t>의 방향은 변하지 않고 크기만 변화하는 상황 </a:t>
            </a:r>
            <a:r>
              <a:rPr lang="en-US" altLang="ko-KR" sz="1200" dirty="0">
                <a:sym typeface="Wingdings" panose="05000000000000000000" pitchFamily="2" charset="2"/>
              </a:rPr>
              <a:t>(Matrix</a:t>
            </a:r>
            <a:r>
              <a:rPr lang="ko-KR" altLang="en-US" sz="1200" dirty="0">
                <a:sym typeface="Wingdings" panose="05000000000000000000" pitchFamily="2" charset="2"/>
              </a:rPr>
              <a:t> 의 곱이 상수를 곱한 것과 같은 효과를 일으킴 </a:t>
            </a:r>
            <a:r>
              <a:rPr lang="en-US" altLang="ko-KR" sz="1200" dirty="0">
                <a:sym typeface="Wingdings" panose="05000000000000000000" pitchFamily="2" charset="2"/>
              </a:rPr>
              <a:t>-&gt; Vector</a:t>
            </a:r>
            <a:r>
              <a:rPr lang="ko-KR" altLang="en-US" sz="1200" dirty="0">
                <a:sym typeface="Wingdings" panose="05000000000000000000" pitchFamily="2" charset="2"/>
              </a:rPr>
              <a:t>의 방향 축은 변화하지 않음</a:t>
            </a:r>
            <a:r>
              <a:rPr lang="en-US" altLang="ko-KR" sz="12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7F55C0-4C1E-DE54-FB7B-D3C29408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012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Eigen value decomposition (EVD)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629E3E9-54FE-AC22-AA4D-4409399BB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705" y="1843929"/>
            <a:ext cx="5168130" cy="31701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D4B64B-C9D3-4C88-577D-EDF670307196}"/>
              </a:ext>
            </a:extLst>
          </p:cNvPr>
          <p:cNvSpPr txBox="1"/>
          <p:nvPr/>
        </p:nvSpPr>
        <p:spPr>
          <a:xfrm>
            <a:off x="2280160" y="5083657"/>
            <a:ext cx="5556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err="1"/>
              <a:t>고윳값</a:t>
            </a:r>
            <a:r>
              <a:rPr lang="ko-KR" altLang="en-US" sz="800" dirty="0"/>
              <a:t> 분해</a:t>
            </a:r>
            <a:r>
              <a:rPr lang="en-US" altLang="ko-KR" sz="800" dirty="0"/>
              <a:t>(eigen-value decomposition) - </a:t>
            </a:r>
            <a:r>
              <a:rPr lang="ko-KR" altLang="en-US" sz="800" dirty="0" err="1"/>
              <a:t>공돌이의</a:t>
            </a:r>
            <a:r>
              <a:rPr lang="ko-KR" altLang="en-US" sz="800" dirty="0"/>
              <a:t> 수학정리노트 </a:t>
            </a:r>
            <a:r>
              <a:rPr lang="en-US" altLang="ko-KR" sz="800" dirty="0"/>
              <a:t>(Angelo's Math Notes) (angeloyeo.github.io)</a:t>
            </a:r>
            <a:endParaRPr lang="ko-KR" altLang="en-US" sz="800" dirty="0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38B544D8-3CAF-74A4-9721-40CDE62C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53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Eigen value decomposition (EVD)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4B64B-C9D3-4C88-577D-EDF670307196}"/>
              </a:ext>
            </a:extLst>
          </p:cNvPr>
          <p:cNvSpPr txBox="1"/>
          <p:nvPr/>
        </p:nvSpPr>
        <p:spPr>
          <a:xfrm>
            <a:off x="1793631" y="6642556"/>
            <a:ext cx="5556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err="1"/>
              <a:t>고윳값</a:t>
            </a:r>
            <a:r>
              <a:rPr lang="ko-KR" altLang="en-US" sz="800" dirty="0"/>
              <a:t> 분해</a:t>
            </a:r>
            <a:r>
              <a:rPr lang="en-US" altLang="ko-KR" sz="800" dirty="0"/>
              <a:t>(eigen-value decomposition) - </a:t>
            </a:r>
            <a:r>
              <a:rPr lang="ko-KR" altLang="en-US" sz="800" dirty="0" err="1"/>
              <a:t>공돌이의</a:t>
            </a:r>
            <a:r>
              <a:rPr lang="ko-KR" altLang="en-US" sz="800" dirty="0"/>
              <a:t> 수학정리노트 </a:t>
            </a:r>
            <a:r>
              <a:rPr lang="en-US" altLang="ko-KR" sz="800" dirty="0"/>
              <a:t>(Angelo's Math Notes) (angeloyeo.github.io)</a:t>
            </a:r>
            <a:endParaRPr lang="ko-KR" altLang="en-US" sz="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DA7267D-7383-95DB-E11A-560F36700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519" y="1620441"/>
            <a:ext cx="5822961" cy="4921036"/>
          </a:xfrm>
          <a:prstGeom prst="rect">
            <a:avLst/>
          </a:prstGeom>
        </p:spPr>
      </p:pic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2AB7740A-5E42-748E-D322-3F54D66A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09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Eigen value decomposition (EVD)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4B64B-C9D3-4C88-577D-EDF670307196}"/>
              </a:ext>
            </a:extLst>
          </p:cNvPr>
          <p:cNvSpPr txBox="1"/>
          <p:nvPr/>
        </p:nvSpPr>
        <p:spPr>
          <a:xfrm>
            <a:off x="1793631" y="6642556"/>
            <a:ext cx="5556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err="1">
                <a:hlinkClick r:id="rId4"/>
              </a:rPr>
              <a:t>Eigendecomposition</a:t>
            </a:r>
            <a:r>
              <a:rPr lang="en-US" altLang="ko-KR" sz="800" dirty="0">
                <a:hlinkClick r:id="rId4"/>
              </a:rPr>
              <a:t> (tistory.com)</a:t>
            </a:r>
            <a:endParaRPr lang="ko-KR" altLang="en-US" sz="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686A7FB-5F35-681E-E38C-0156C5B0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470" y="1822068"/>
            <a:ext cx="4584383" cy="3924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10225-57E8-AAA2-47AB-3831E00D02F5}"/>
              </a:ext>
            </a:extLst>
          </p:cNvPr>
          <p:cNvSpPr txBox="1"/>
          <p:nvPr/>
        </p:nvSpPr>
        <p:spPr>
          <a:xfrm>
            <a:off x="2602522" y="1683569"/>
            <a:ext cx="3938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P= eigenvector, D= eigenvalues</a:t>
            </a:r>
            <a:endParaRPr lang="ko-KR" alt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B862E-EB75-4786-783D-04E76961FC31}"/>
              </a:ext>
            </a:extLst>
          </p:cNvPr>
          <p:cNvSpPr txBox="1"/>
          <p:nvPr/>
        </p:nvSpPr>
        <p:spPr>
          <a:xfrm>
            <a:off x="1023424" y="5669280"/>
            <a:ext cx="7097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A (matrix)</a:t>
            </a:r>
            <a:r>
              <a:rPr lang="ko-KR" altLang="en-US" sz="1400" dirty="0"/>
              <a:t>를 </a:t>
            </a:r>
            <a:r>
              <a:rPr lang="en-US" altLang="ko-KR" sz="1400" dirty="0"/>
              <a:t>eigen decomposition </a:t>
            </a:r>
            <a:r>
              <a:rPr lang="ko-KR" altLang="en-US" sz="1400" dirty="0"/>
              <a:t>을 하여 </a:t>
            </a:r>
            <a:r>
              <a:rPr lang="en-US" altLang="ko-KR" sz="1400" dirty="0"/>
              <a:t>eigenvector, eigenvalue</a:t>
            </a:r>
            <a:r>
              <a:rPr lang="ko-KR" altLang="en-US" sz="1400" dirty="0"/>
              <a:t>를 찾는 것이 </a:t>
            </a:r>
            <a:r>
              <a:rPr lang="en-US" altLang="ko-KR" sz="1400" dirty="0"/>
              <a:t>EVD</a:t>
            </a:r>
            <a:r>
              <a:rPr lang="ko-KR" altLang="en-US" sz="1400" dirty="0"/>
              <a:t>의 목적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A</a:t>
            </a:r>
            <a:r>
              <a:rPr lang="ko-KR" altLang="en-US" sz="1400" dirty="0"/>
              <a:t>는 선형 변환임</a:t>
            </a:r>
            <a:r>
              <a:rPr lang="en-US" altLang="ko-KR" sz="1400" dirty="0"/>
              <a:t>. A=</a:t>
            </a:r>
            <a:r>
              <a:rPr lang="ko-KR" altLang="en-US" sz="1400" dirty="0"/>
              <a:t> </a:t>
            </a:r>
            <a:r>
              <a:rPr lang="en-US" altLang="ko-KR" sz="1400" dirty="0"/>
              <a:t>PDP</a:t>
            </a:r>
            <a:r>
              <a:rPr lang="en-US" altLang="ko-KR" sz="1400" baseline="30000" dirty="0"/>
              <a:t>-1 </a:t>
            </a:r>
            <a:r>
              <a:rPr lang="ko-KR" altLang="en-US" sz="1400" dirty="0"/>
              <a:t>에서 </a:t>
            </a:r>
            <a:r>
              <a:rPr lang="en-US" altLang="ko-KR" sz="1400" dirty="0"/>
              <a:t>P</a:t>
            </a:r>
            <a:r>
              <a:rPr lang="ko-KR" altLang="en-US" sz="1400" dirty="0"/>
              <a:t>는 </a:t>
            </a:r>
            <a:r>
              <a:rPr lang="en-US" altLang="ko-KR" sz="1400" dirty="0"/>
              <a:t>rotation, D</a:t>
            </a:r>
            <a:r>
              <a:rPr lang="ko-KR" altLang="en-US" sz="1400" dirty="0"/>
              <a:t>는 </a:t>
            </a:r>
            <a:r>
              <a:rPr lang="en-US" altLang="ko-KR" sz="1400" dirty="0"/>
              <a:t>resizing </a:t>
            </a:r>
            <a:r>
              <a:rPr lang="ko-KR" altLang="en-US" sz="1400" dirty="0"/>
              <a:t>의 효과를 주게 됨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D4DF66-A0EF-0E79-96B2-05AC1C49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51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Diagonal and orthogonal matrix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0E888D-8017-6700-9B5E-D3F933D01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97" y="1785907"/>
            <a:ext cx="1971675" cy="198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B34CEA-B980-04B2-6CB9-3563D82DDF4B}"/>
              </a:ext>
            </a:extLst>
          </p:cNvPr>
          <p:cNvSpPr txBox="1"/>
          <p:nvPr/>
        </p:nvSpPr>
        <p:spPr>
          <a:xfrm>
            <a:off x="2349305" y="2729402"/>
            <a:ext cx="5866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/>
              <a:t>A matrix </a:t>
            </a:r>
            <a:r>
              <a:rPr lang="en-US" altLang="ko-KR" sz="1200" dirty="0" err="1"/>
              <a:t>A</a:t>
            </a:r>
            <a:r>
              <a:rPr lang="en-US" altLang="ko-KR" sz="1200" baseline="-25000" dirty="0" err="1"/>
              <a:t>i,j</a:t>
            </a:r>
            <a:r>
              <a:rPr lang="en-US" altLang="ko-KR" sz="1200" baseline="-25000" dirty="0"/>
              <a:t> </a:t>
            </a:r>
            <a:r>
              <a:rPr lang="en-US" altLang="ko-KR" sz="1200" dirty="0"/>
              <a:t>is diagonal if its entries are all zeros except on the diagonal (when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-=j)</a:t>
            </a:r>
            <a:endParaRPr lang="ko-KR" altLang="en-US" sz="1200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71FE6A1E-43B5-B69D-AA70-284ED984D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60" y="3819884"/>
            <a:ext cx="2889877" cy="2860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357FE6-6F1E-BEE2-AB3A-DF46B7A871EE}"/>
                  </a:ext>
                </a:extLst>
              </p:cNvPr>
              <p:cNvSpPr txBox="1"/>
              <p:nvPr/>
            </p:nvSpPr>
            <p:spPr>
              <a:xfrm>
                <a:off x="3734971" y="4249905"/>
                <a:ext cx="5025683" cy="1038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ko-KR" sz="1200" b="0" i="0" dirty="0">
                    <a:solidFill>
                      <a:srgbClr val="222222"/>
                    </a:solidFill>
                    <a:effectLst/>
                    <a:latin typeface="+mj-lt"/>
                  </a:rPr>
                  <a:t>Orthogonal matrices are important because they have interesting properties. A matrix is orthogonal if columns are mutually orthogonal and have a unit norm (orthonormal) and rows are mutually orthonormal and have unit norm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  <a:latin typeface="+mj-lt"/>
                  </a:rPr>
                  <a:t>Orthonormal =&gt;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120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sz="1200" b="0" i="1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200" b="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2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sz="12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200" b="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2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1200" i="1">
                                <a:solidFill>
                                  <a:srgbClr val="22222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ko-KR" sz="12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=1 (</m:t>
                    </m:r>
                    <m:r>
                      <a:rPr lang="en-US" altLang="ko-KR" sz="12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𝑆𝑞𝑢𝑎𝑟𝑒</m:t>
                    </m:r>
                    <m:r>
                      <a:rPr lang="en-US" altLang="ko-KR" sz="12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altLang="ko-KR" sz="12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altLang="ko-KR" sz="12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ko-KR" altLang="en-US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357FE6-6F1E-BEE2-AB3A-DF46B7A87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971" y="4249905"/>
                <a:ext cx="5025683" cy="1038298"/>
              </a:xfrm>
              <a:prstGeom prst="rect">
                <a:avLst/>
              </a:prstGeom>
              <a:blipFill>
                <a:blip r:embed="rId6"/>
                <a:stretch>
                  <a:fillRect t="-588" b="-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07FB9E59-7FBE-234E-84E9-B773CB4C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66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F8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90" y="1000353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7.1 Goals for the chapter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00C902-FD4B-7642-552E-D0F2F2F58CA3}"/>
                  </a:ext>
                </a:extLst>
              </p:cNvPr>
              <p:cNvSpPr txBox="1"/>
              <p:nvPr/>
            </p:nvSpPr>
            <p:spPr>
              <a:xfrm>
                <a:off x="447847" y="1588995"/>
                <a:ext cx="8248304" cy="1351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Column relativeness in a matrix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all independent of each other (unrelated) </a:t>
                </a:r>
                <a:r>
                  <a:rPr lang="ko-KR" altLang="en-US" sz="1400" dirty="0"/>
                  <a:t>→ </a:t>
                </a:r>
                <a:r>
                  <a:rPr lang="en-US" altLang="ko-KR" sz="1400" dirty="0">
                    <a:solidFill>
                      <a:srgbClr val="222222"/>
                    </a:solidFill>
                  </a:rPr>
                  <a:t>study each column separately</a:t>
                </a:r>
                <a:endParaRPr lang="en-US" altLang="ko-KR" sz="1400" dirty="0"/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patterns and dependencies exist (often)</a:t>
                </a:r>
              </a:p>
              <a:p>
                <a:pPr marL="900113" lvl="2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ex)  expression of many samples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 25,000 genes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00C902-FD4B-7642-552E-D0F2F2F58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7" y="1588995"/>
                <a:ext cx="8248304" cy="1351011"/>
              </a:xfrm>
              <a:prstGeom prst="rect">
                <a:avLst/>
              </a:prstGeom>
              <a:blipFill>
                <a:blip r:embed="rId3"/>
                <a:stretch>
                  <a:fillRect l="-74" b="-40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45BEC1C7-32C0-7486-42A3-9650C59F9B20}"/>
              </a:ext>
            </a:extLst>
          </p:cNvPr>
          <p:cNvSpPr/>
          <p:nvPr/>
        </p:nvSpPr>
        <p:spPr>
          <a:xfrm>
            <a:off x="2344956" y="2945067"/>
            <a:ext cx="291662" cy="283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D2B9A-E84D-DD79-4096-2AEAA2013053}"/>
              </a:ext>
            </a:extLst>
          </p:cNvPr>
          <p:cNvSpPr txBox="1"/>
          <p:nvPr/>
        </p:nvSpPr>
        <p:spPr>
          <a:xfrm>
            <a:off x="-336818" y="3346054"/>
            <a:ext cx="7750492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</a:rPr>
              <a:t>How to reduce</a:t>
            </a:r>
            <a:r>
              <a:rPr lang="en-US" altLang="ko-KR" sz="1400" dirty="0">
                <a:solidFill>
                  <a:srgbClr val="212121"/>
                </a:solidFill>
              </a:rPr>
              <a:t> the data to a </a:t>
            </a:r>
            <a:r>
              <a:rPr lang="en-US" altLang="ko-KR" sz="1400" dirty="0"/>
              <a:t>smaller</a:t>
            </a:r>
            <a:r>
              <a:rPr lang="en-US" altLang="ko-KR" sz="1400" dirty="0">
                <a:solidFill>
                  <a:srgbClr val="212121"/>
                </a:solidFill>
              </a:rPr>
              <a:t> number of most important dimensions 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</a:rPr>
              <a:t>without losing</a:t>
            </a:r>
            <a:r>
              <a:rPr lang="en-US" altLang="ko-KR" sz="1400" dirty="0">
                <a:solidFill>
                  <a:srgbClr val="212121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too much </a:t>
            </a:r>
            <a:r>
              <a:rPr lang="en-US" altLang="ko-KR" sz="1400" dirty="0">
                <a:solidFill>
                  <a:srgbClr val="212121"/>
                </a:solidFill>
              </a:rPr>
              <a:t>information ?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977EA-213D-E7A9-B955-DF3846E96378}"/>
              </a:ext>
            </a:extLst>
          </p:cNvPr>
          <p:cNvSpPr txBox="1"/>
          <p:nvPr/>
        </p:nvSpPr>
        <p:spPr>
          <a:xfrm>
            <a:off x="447847" y="4538196"/>
            <a:ext cx="8248304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/>
              <a:t>This chapter presents..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>
                <a:solidFill>
                  <a:srgbClr val="212121"/>
                </a:solidFill>
              </a:rPr>
              <a:t>examples of multivariate data matrices </a:t>
            </a:r>
            <a:endParaRPr lang="en-US" altLang="ko-KR" sz="1400">
              <a:solidFill>
                <a:srgbClr val="000000"/>
              </a:solidFill>
            </a:endParaRP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>
                <a:solidFill>
                  <a:srgbClr val="000000"/>
                </a:solidFill>
              </a:rPr>
              <a:t>dimension reduction </a:t>
            </a:r>
          </a:p>
          <a:p>
            <a:pPr lvl="2">
              <a:lnSpc>
                <a:spcPct val="150000"/>
              </a:lnSpc>
            </a:pPr>
            <a:r>
              <a:rPr lang="en-US" altLang="ko-KR" sz="1400">
                <a:solidFill>
                  <a:srgbClr val="000000"/>
                </a:solidFill>
              </a:rPr>
              <a:t>-  </a:t>
            </a:r>
            <a:r>
              <a:rPr lang="en-US" altLang="ko-KR" sz="1400" b="1">
                <a:solidFill>
                  <a:srgbClr val="000000"/>
                </a:solidFill>
              </a:rPr>
              <a:t>P</a:t>
            </a:r>
            <a:r>
              <a:rPr lang="en-US" altLang="ko-KR" sz="1400">
                <a:solidFill>
                  <a:srgbClr val="000000"/>
                </a:solidFill>
              </a:rPr>
              <a:t>rincipal </a:t>
            </a:r>
            <a:r>
              <a:rPr lang="en-US" altLang="ko-KR" sz="1400" b="1">
                <a:solidFill>
                  <a:srgbClr val="000000"/>
                </a:solidFill>
              </a:rPr>
              <a:t>C</a:t>
            </a:r>
            <a:r>
              <a:rPr lang="en-US" altLang="ko-KR" sz="1400">
                <a:solidFill>
                  <a:srgbClr val="000000"/>
                </a:solidFill>
              </a:rPr>
              <a:t>omponent </a:t>
            </a:r>
            <a:r>
              <a:rPr lang="en-US" altLang="ko-KR" sz="1400" b="1">
                <a:solidFill>
                  <a:srgbClr val="000000"/>
                </a:solidFill>
              </a:rPr>
              <a:t>A</a:t>
            </a:r>
            <a:r>
              <a:rPr lang="en-US" altLang="ko-KR" sz="1400">
                <a:solidFill>
                  <a:srgbClr val="000000"/>
                </a:solidFill>
              </a:rPr>
              <a:t>nalysis (</a:t>
            </a:r>
            <a:r>
              <a:rPr lang="en-US" altLang="ko-KR" sz="1400" b="1" err="1">
                <a:solidFill>
                  <a:srgbClr val="000000"/>
                </a:solidFill>
              </a:rPr>
              <a:t>PCA</a:t>
            </a:r>
            <a:r>
              <a:rPr lang="en-US" altLang="ko-KR" sz="1400">
                <a:solidFill>
                  <a:srgbClr val="000000"/>
                </a:solidFill>
              </a:rPr>
              <a:t>) </a:t>
            </a:r>
            <a:endParaRPr lang="en-US" altLang="ko-KR" sz="140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9A2E96-51C5-47D1-67C5-848D6ACE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Singular value decomposition (SVD)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3AB4ED5-87CB-7BA9-9F45-003079E4EB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72" t="7354" r="13925" b="8831"/>
          <a:stretch/>
        </p:blipFill>
        <p:spPr>
          <a:xfrm>
            <a:off x="2567355" y="1657651"/>
            <a:ext cx="3749040" cy="1596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F608C4-A5C1-50BD-3CCE-532BC1E45516}"/>
              </a:ext>
            </a:extLst>
          </p:cNvPr>
          <p:cNvSpPr txBox="1"/>
          <p:nvPr/>
        </p:nvSpPr>
        <p:spPr>
          <a:xfrm>
            <a:off x="2021634" y="6589767"/>
            <a:ext cx="51007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" dirty="0" err="1"/>
              <a:t>다크</a:t>
            </a:r>
            <a:r>
              <a:rPr lang="ko-KR" altLang="en-US" sz="800" dirty="0"/>
              <a:t> 프로그래머 </a:t>
            </a:r>
            <a:r>
              <a:rPr lang="en-US" altLang="ko-KR" sz="800" dirty="0"/>
              <a:t>:: [</a:t>
            </a:r>
            <a:r>
              <a:rPr lang="ko-KR" altLang="en-US" sz="800" dirty="0"/>
              <a:t>선형대수학 </a:t>
            </a:r>
            <a:r>
              <a:rPr lang="en-US" altLang="ko-KR" sz="800" dirty="0"/>
              <a:t>#4] </a:t>
            </a:r>
            <a:r>
              <a:rPr lang="ko-KR" altLang="en-US" sz="800" dirty="0" err="1"/>
              <a:t>특이값</a:t>
            </a:r>
            <a:r>
              <a:rPr lang="ko-KR" altLang="en-US" sz="800" dirty="0"/>
              <a:t> 분해</a:t>
            </a:r>
            <a:r>
              <a:rPr lang="en-US" altLang="ko-KR" sz="800" dirty="0"/>
              <a:t>(Singular Value Decomposition, SVD)</a:t>
            </a:r>
            <a:r>
              <a:rPr lang="ko-KR" altLang="en-US" sz="800" dirty="0"/>
              <a:t>의 활용 </a:t>
            </a:r>
            <a:r>
              <a:rPr lang="en-US" altLang="ko-KR" sz="800" dirty="0"/>
              <a:t>(tistory.com)</a:t>
            </a:r>
            <a:endParaRPr lang="ko-KR" alt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287EB-3E9A-D9FA-99E0-E569C72EE991}"/>
              </a:ext>
            </a:extLst>
          </p:cNvPr>
          <p:cNvSpPr txBox="1"/>
          <p:nvPr/>
        </p:nvSpPr>
        <p:spPr>
          <a:xfrm>
            <a:off x="1005840" y="3429000"/>
            <a:ext cx="71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EVD</a:t>
            </a:r>
            <a:r>
              <a:rPr lang="ko-KR" altLang="en-US" sz="1400" dirty="0"/>
              <a:t>는 정방 행렬 </a:t>
            </a:r>
            <a:r>
              <a:rPr lang="en-US" altLang="ko-KR" sz="1400" dirty="0"/>
              <a:t>(m x m matrix) </a:t>
            </a:r>
            <a:r>
              <a:rPr lang="ko-KR" altLang="en-US" sz="1400" dirty="0"/>
              <a:t>에서만 선형 변환이 가능하지만 </a:t>
            </a:r>
            <a:r>
              <a:rPr lang="en-US" altLang="ko-KR" sz="1400" dirty="0"/>
              <a:t>SVD </a:t>
            </a:r>
            <a:r>
              <a:rPr lang="ko-KR" altLang="en-US" sz="1400" dirty="0"/>
              <a:t>는 직각 행렬 </a:t>
            </a:r>
            <a:r>
              <a:rPr lang="en-US" altLang="ko-KR" sz="1400" dirty="0"/>
              <a:t>(m x n matrix)</a:t>
            </a:r>
            <a:r>
              <a:rPr lang="ko-KR" altLang="en-US" sz="1400" dirty="0"/>
              <a:t> 에서도 가능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C45E4D-FFAC-1141-57DD-CFE48D98E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17"/>
          <a:stretch/>
        </p:blipFill>
        <p:spPr bwMode="auto">
          <a:xfrm>
            <a:off x="1891544" y="4126885"/>
            <a:ext cx="5382014" cy="13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9ABEC-982F-7459-6479-A0ECF8C7EEB4}"/>
              </a:ext>
            </a:extLst>
          </p:cNvPr>
          <p:cNvSpPr txBox="1"/>
          <p:nvPr/>
        </p:nvSpPr>
        <p:spPr>
          <a:xfrm>
            <a:off x="0" y="4875009"/>
            <a:ext cx="531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+mj-lt"/>
              </a:rPr>
              <a:t>U = Left singular vector</a:t>
            </a:r>
          </a:p>
          <a:p>
            <a:pPr algn="ctr"/>
            <a:r>
              <a:rPr lang="el-GR" altLang="ko-KR" sz="1200" b="0" i="0" dirty="0">
                <a:solidFill>
                  <a:srgbClr val="333333"/>
                </a:solidFill>
                <a:effectLst/>
                <a:latin typeface="+mj-lt"/>
                <a:ea typeface="Gulim" panose="020B0600000101010101" pitchFamily="50" charset="-127"/>
              </a:rPr>
              <a:t>Σ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+mj-lt"/>
                <a:ea typeface="Gulim" panose="020B0600000101010101" pitchFamily="50" charset="-127"/>
              </a:rPr>
              <a:t> = Singular values</a:t>
            </a:r>
          </a:p>
          <a:p>
            <a:pPr algn="ctr"/>
            <a:r>
              <a:rPr lang="en-US" altLang="ko-KR" sz="1200" b="0" i="0" dirty="0">
                <a:solidFill>
                  <a:srgbClr val="333333"/>
                </a:solidFill>
                <a:effectLst/>
                <a:latin typeface="+mj-lt"/>
                <a:ea typeface="Gulim" panose="020B0600000101010101" pitchFamily="50" charset="-127"/>
              </a:rPr>
              <a:t>V = Right singular vector</a:t>
            </a:r>
            <a:endParaRPr lang="ko-KR" altLang="en-US" sz="1200" dirty="0">
              <a:latin typeface="+mj-lt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1E3A6C5A-F449-4727-BDFB-D7FBED32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73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BF1A008A-9A7D-47D5-AC44-C48E46B2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7.6.1 Rank-one matrices (SVD example)</a:t>
            </a:r>
            <a:endParaRPr lang="de-DE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5C4694-A993-7B2E-9104-0364F55F3FFD}"/>
                  </a:ext>
                </a:extLst>
              </p:cNvPr>
              <p:cNvSpPr txBox="1"/>
              <p:nvPr/>
            </p:nvSpPr>
            <p:spPr>
              <a:xfrm>
                <a:off x="667096" y="1582859"/>
                <a:ext cx="6565808" cy="163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rank of a matrix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two vectors </a:t>
                </a:r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ko-KR" sz="1200" dirty="0"/>
                  <a:t>    (</a:t>
                </a:r>
                <a:r>
                  <a:rPr lang="en-US" altLang="ko-KR" sz="1200" b="1" dirty="0"/>
                  <a:t>one-column matrix</a:t>
                </a:r>
                <a:r>
                  <a:rPr lang="en-US" altLang="ko-KR" sz="1200" dirty="0"/>
                  <a:t>)</a:t>
                </a:r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200" dirty="0"/>
                  <a:t>   (one-row matrix – the </a:t>
                </a:r>
                <a:r>
                  <a:rPr lang="en-US" altLang="ko-KR" sz="1200" b="1" dirty="0"/>
                  <a:t>transpose</a:t>
                </a:r>
                <a:r>
                  <a:rPr lang="en-US" altLang="ko-KR" sz="1200" dirty="0"/>
                  <a:t> of a one-column matrix </a:t>
                </a:r>
                <a14:m>
                  <m:oMath xmlns:m="http://schemas.openxmlformats.org/officeDocument/2006/math"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ko-KR" sz="1200" dirty="0"/>
                  <a:t> )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multiply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ko-KR" sz="1200" dirty="0"/>
                  <a:t> by each of the elements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5C4694-A993-7B2E-9104-0364F55F3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" y="1582859"/>
                <a:ext cx="6565808" cy="1632563"/>
              </a:xfrm>
              <a:prstGeom prst="rect">
                <a:avLst/>
              </a:prstGeom>
              <a:blipFill>
                <a:blip r:embed="rId3"/>
                <a:stretch>
                  <a:fillRect t="-375" b="-26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26FD7AEF-CD93-48A4-FD25-67A49604E7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23" r="20222" b="36422"/>
          <a:stretch/>
        </p:blipFill>
        <p:spPr>
          <a:xfrm>
            <a:off x="1586598" y="3296692"/>
            <a:ext cx="1932012" cy="70669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038BE0D-913C-B0BF-EF4D-8B7465F315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37"/>
          <a:stretch/>
        </p:blipFill>
        <p:spPr>
          <a:xfrm>
            <a:off x="3591244" y="3296692"/>
            <a:ext cx="2421731" cy="81281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C2B15DC-DD72-7D00-8C97-39A75570C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563" b="84258"/>
          <a:stretch/>
        </p:blipFill>
        <p:spPr>
          <a:xfrm>
            <a:off x="1586598" y="2382143"/>
            <a:ext cx="1565900" cy="45017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9A5DE25-4544-CEF3-5C31-D1F6FCE0B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868" r="53542" b="68516"/>
          <a:stretch/>
        </p:blipFill>
        <p:spPr>
          <a:xfrm>
            <a:off x="3281800" y="2587686"/>
            <a:ext cx="1336400" cy="21779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7439DB2-71CC-3247-3221-4E3DA0D10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598" y="4171274"/>
            <a:ext cx="2828925" cy="1135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227F64-1F0E-193A-C45C-90440D6AA83B}"/>
                  </a:ext>
                </a:extLst>
              </p:cNvPr>
              <p:cNvSpPr txBox="1"/>
              <p:nvPr/>
            </p:nvSpPr>
            <p:spPr>
              <a:xfrm>
                <a:off x="4415523" y="4575055"/>
                <a:ext cx="353872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050">
                    <a:solidFill>
                      <a:srgbClr val="212121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050" i="1">
                        <a:solidFill>
                          <a:srgbClr val="2121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</m:oMath>
                </a14:m>
                <a:r>
                  <a:rPr lang="en-US" altLang="ko-KR" sz="1050">
                    <a:solidFill>
                      <a:srgbClr val="212121"/>
                    </a:solidFill>
                  </a:rPr>
                  <a:t>  :  rank 1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050">
                    <a:solidFill>
                      <a:srgbClr val="212121"/>
                    </a:solidFill>
                  </a:rPr>
                  <a:t>because both </a:t>
                </a:r>
                <a14:m>
                  <m:oMath xmlns:m="http://schemas.openxmlformats.org/officeDocument/2006/math">
                    <m:r>
                      <a:rPr lang="en-US" altLang="ko-KR" sz="105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ko-KR" sz="1050">
                    <a:solidFill>
                      <a:srgbClr val="21212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105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sz="10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050">
                    <a:solidFill>
                      <a:srgbClr val="212121"/>
                    </a:solidFill>
                  </a:rPr>
                  <a:t>have one column</a:t>
                </a:r>
                <a:endParaRPr lang="ko-KR" altLang="en-US" sz="105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227F64-1F0E-193A-C45C-90440D6AA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523" y="4575055"/>
                <a:ext cx="3538728" cy="415498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35E0C3E-900F-29C5-954F-98D73D9D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61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D38EBC-B0CF-026C-07BD-4834794B1179}"/>
                  </a:ext>
                </a:extLst>
              </p:cNvPr>
              <p:cNvSpPr txBox="1"/>
              <p:nvPr/>
            </p:nvSpPr>
            <p:spPr>
              <a:xfrm>
                <a:off x="987552" y="3396290"/>
                <a:ext cx="709472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A matrix with the special property of being perfectly </a:t>
                </a:r>
                <a:r>
                  <a:rPr lang="en-US" altLang="ko-KR" sz="1200" b="1" dirty="0"/>
                  <a:t>“rectangular” </a:t>
                </a:r>
                <a:r>
                  <a:rPr lang="en-US" altLang="ko-KR" sz="1200" dirty="0"/>
                  <a:t>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</m:oMath>
                </a14:m>
                <a:r>
                  <a:rPr lang="en-US" altLang="ko-KR" sz="1200" dirty="0"/>
                  <a:t> is said to be of </a:t>
                </a:r>
                <a:r>
                  <a:rPr lang="en-US" altLang="ko-KR" sz="1200" b="1" dirty="0"/>
                  <a:t>rank 1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 the </a:t>
                </a:r>
                <a:r>
                  <a:rPr lang="en-US" altLang="ko-KR" sz="1200" b="1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decomposition of </a:t>
                </a:r>
                <a:r>
                  <a:rPr lang="el-GR" altLang="ko-KR" sz="1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𝜲</m:t>
                    </m:r>
                    <m:r>
                      <a:rPr lang="el-GR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200" b="1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 is 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Source Sans Pro" panose="020B0503030403020204" pitchFamily="34" charset="0"/>
                  </a:rPr>
                  <a:t>not unique</a:t>
                </a:r>
                <a:endParaRPr lang="en-US" altLang="ko-KR" sz="1200" b="1" dirty="0">
                  <a:solidFill>
                    <a:srgbClr val="FF0000"/>
                  </a:solidFill>
                </a:endParaRPr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several candidate choices for the vectors </a:t>
                </a:r>
                <a:r>
                  <a:rPr lang="en-US" altLang="ko-KR" sz="12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200" dirty="0"/>
                  <a:t>and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 </a:t>
                </a:r>
                <a:endParaRPr lang="en-US" altLang="ko-KR" sz="1200" dirty="0"/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D38EBC-B0CF-026C-07BD-4834794B1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52" y="3396290"/>
                <a:ext cx="7094728" cy="2308324"/>
              </a:xfrm>
              <a:prstGeom prst="rect">
                <a:avLst/>
              </a:prstGeom>
              <a:blipFill>
                <a:blip r:embed="rId3"/>
                <a:stretch>
                  <a:fillRect t="-2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BF1A008A-9A7D-47D5-AC44-C48E46B2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7.6.1 Rank-one matrices (SVD example)</a:t>
            </a:r>
            <a:endParaRPr lang="de-DE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182AE4-A3C0-3F3B-4299-2D8CA032575E}"/>
                  </a:ext>
                </a:extLst>
              </p:cNvPr>
              <p:cNvSpPr txBox="1"/>
              <p:nvPr/>
            </p:nvSpPr>
            <p:spPr>
              <a:xfrm>
                <a:off x="667096" y="1582859"/>
                <a:ext cx="65658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200" b="1" dirty="0"/>
                  <a:t>Question 7.13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want to decompose a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</m:oMath>
                </a14:m>
                <a:endParaRPr lang="en-US" altLang="ko-KR" sz="1200" dirty="0"/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182AE4-A3C0-3F3B-4299-2D8CA032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" y="1582859"/>
                <a:ext cx="6565808" cy="646331"/>
              </a:xfrm>
              <a:prstGeom prst="rect">
                <a:avLst/>
              </a:prstGeom>
              <a:blipFill>
                <a:blip r:embed="rId5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50FC7735-F758-15C3-F01D-744E9108C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273" y="2211215"/>
            <a:ext cx="1666155" cy="83307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329ED67-2658-9BF2-2D07-9BF8FBD28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931" y="1888499"/>
            <a:ext cx="1391879" cy="1380540"/>
          </a:xfrm>
          <a:prstGeom prst="rect">
            <a:avLst/>
          </a:prstGeom>
        </p:spPr>
      </p:pic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C4D884CE-9D5D-A479-8D75-D0327E2476B6}"/>
              </a:ext>
            </a:extLst>
          </p:cNvPr>
          <p:cNvSpPr/>
          <p:nvPr/>
        </p:nvSpPr>
        <p:spPr>
          <a:xfrm>
            <a:off x="3230479" y="2487076"/>
            <a:ext cx="292400" cy="23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869E24-1DA2-83DD-5CDE-46061BAD2BBE}"/>
                  </a:ext>
                </a:extLst>
              </p:cNvPr>
              <p:cNvSpPr txBox="1"/>
              <p:nvPr/>
            </p:nvSpPr>
            <p:spPr>
              <a:xfrm>
                <a:off x="5275368" y="2306964"/>
                <a:ext cx="33272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/>
                  <a:t>What numbers </a:t>
                </a:r>
                <a:r>
                  <a:rPr lang="en-US" altLang="ko-KR" sz="1200"/>
                  <a:t>could we put in the </a:t>
                </a:r>
                <a:r>
                  <a:rPr lang="en-US" altLang="ko-KR" sz="1200" b="1"/>
                  <a:t>white </a:t>
                </a:r>
                <a14:m>
                  <m:oMath xmlns:m="http://schemas.openxmlformats.org/officeDocument/2006/math"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200" b="1"/>
                  <a:t>and </a:t>
                </a:r>
                <a14:m>
                  <m:oMath xmlns:m="http://schemas.openxmlformats.org/officeDocument/2006/math"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ko-KR" sz="1200" b="1"/>
                  <a:t> boxes </a:t>
                </a:r>
                <a:r>
                  <a:rPr lang="en-US" altLang="ko-KR" sz="1200"/>
                  <a:t>so that the values of the sides of the rectangle give the numbers as </a:t>
                </a:r>
                <a:r>
                  <a:rPr lang="en-US" altLang="ko-KR" sz="1200" b="1"/>
                  <a:t>their product ?</a:t>
                </a:r>
                <a:endParaRPr lang="ko-KR" altLang="en-US" sz="1200" b="1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869E24-1DA2-83DD-5CDE-46061BAD2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68" y="2306964"/>
                <a:ext cx="3327211" cy="646331"/>
              </a:xfrm>
              <a:prstGeom prst="rect">
                <a:avLst/>
              </a:prstGeom>
              <a:blipFill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그림 25">
            <a:extLst>
              <a:ext uri="{FF2B5EF4-FFF2-40B4-BE49-F238E27FC236}">
                <a16:creationId xmlns:a16="http://schemas.microsoft.com/office/drawing/2014/main" id="{9B347E51-8970-3BCA-5689-2FF321617A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427" y="3657791"/>
            <a:ext cx="4482509" cy="1353521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9201823-2B04-521D-AF79-38594682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943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7.6.1 Rank-one matrices (SVD 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866CF7-C1ED-70A0-6C0A-988F9B5E4C76}"/>
                  </a:ext>
                </a:extLst>
              </p:cNvPr>
              <p:cNvSpPr txBox="1"/>
              <p:nvPr/>
            </p:nvSpPr>
            <p:spPr>
              <a:xfrm>
                <a:off x="667096" y="1582859"/>
                <a:ext cx="65658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200" b="1"/>
                  <a:t>Question 7.13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Supposing we know the values in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ko-KR" sz="1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sz="1200"/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checking the multiplication and norm properties in R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866CF7-C1ED-70A0-6C0A-988F9B5E4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" y="1582859"/>
                <a:ext cx="6565808" cy="646331"/>
              </a:xfrm>
              <a:prstGeom prst="rect">
                <a:avLst/>
              </a:prstGeom>
              <a:blipFill>
                <a:blip r:embed="rId3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0B801C0C-665D-5CE3-7B36-1AFD1C5D0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491" y="2389924"/>
            <a:ext cx="2250281" cy="7786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E2FC6B6-A252-9000-0F31-2A525934B9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35"/>
          <a:stretch/>
        </p:blipFill>
        <p:spPr>
          <a:xfrm>
            <a:off x="1124491" y="3258721"/>
            <a:ext cx="1493044" cy="971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934D2C-C248-73C0-B925-591DBAA590FA}"/>
                  </a:ext>
                </a:extLst>
              </p:cNvPr>
              <p:cNvSpPr txBox="1"/>
              <p:nvPr/>
            </p:nvSpPr>
            <p:spPr>
              <a:xfrm>
                <a:off x="3374772" y="3866563"/>
                <a:ext cx="4895468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de-DE" altLang="ko-KR" sz="1000" dirty="0">
                    <a:solidFill>
                      <a:srgbClr val="222222"/>
                    </a:solidFill>
                  </a:rPr>
                  <a:t>Luckily, </a:t>
                </a:r>
                <a:r>
                  <a:rPr lang="en-US" altLang="ko-KR" sz="1000" dirty="0">
                    <a:solidFill>
                      <a:srgbClr val="222222"/>
                    </a:solidFill>
                  </a:rPr>
                  <a:t>the second and third singular values are 0 (up to the numeric precision we care about). </a:t>
                </a: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endParaRPr lang="en-US" altLang="ko-KR" sz="1000" dirty="0">
                  <a:solidFill>
                    <a:srgbClr val="222222"/>
                  </a:solidFill>
                </a:endParaRP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en-US" altLang="ko-KR" sz="1000" dirty="0">
                    <a:solidFill>
                      <a:srgbClr val="222222"/>
                    </a:solidFill>
                  </a:rPr>
                  <a:t>That is why we say that </a:t>
                </a:r>
                <a14:m>
                  <m:oMath xmlns:m="http://schemas.openxmlformats.org/officeDocument/2006/math">
                    <m:r>
                      <a:rPr lang="el-GR" altLang="ko-KR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𝜲</m:t>
                    </m:r>
                    <m:r>
                      <a:rPr lang="el-GR" altLang="ko-KR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000" b="1" dirty="0">
                    <a:solidFill>
                      <a:srgbClr val="222222"/>
                    </a:solidFill>
                  </a:rPr>
                  <a:t>is of rank 1</a:t>
                </a:r>
                <a:r>
                  <a:rPr lang="en-US" altLang="ko-KR" sz="1000" dirty="0">
                    <a:solidFill>
                      <a:srgbClr val="222222"/>
                    </a:solidFill>
                  </a:rPr>
                  <a:t>. </a:t>
                </a: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endParaRPr lang="en-US" altLang="ko-KR" sz="1000" dirty="0">
                  <a:solidFill>
                    <a:srgbClr val="222222"/>
                  </a:solidFill>
                </a:endParaRP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en-US" altLang="ko-KR" sz="1000" dirty="0">
                    <a:solidFill>
                      <a:srgbClr val="222222"/>
                    </a:solidFill>
                  </a:rPr>
                  <a:t>For a more </a:t>
                </a:r>
                <a:r>
                  <a:rPr lang="en-US" altLang="ko-KR" sz="1000" b="1" dirty="0">
                    <a:solidFill>
                      <a:srgbClr val="222222"/>
                    </a:solidFill>
                  </a:rPr>
                  <a:t>general</a:t>
                </a:r>
                <a:r>
                  <a:rPr lang="en-US" altLang="ko-KR" sz="1000" dirty="0">
                    <a:solidFill>
                      <a:srgbClr val="222222"/>
                    </a:solidFill>
                  </a:rPr>
                  <a:t> matrix </a:t>
                </a:r>
                <a14:m>
                  <m:oMath xmlns:m="http://schemas.openxmlformats.org/officeDocument/2006/math">
                    <m:r>
                      <a:rPr lang="el-GR" altLang="ko-K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𝛸</m:t>
                    </m:r>
                  </m:oMath>
                </a14:m>
                <a:r>
                  <a:rPr lang="en-US" altLang="ko-KR" sz="1000" dirty="0">
                    <a:solidFill>
                      <a:srgbClr val="222222"/>
                    </a:solidFill>
                  </a:rPr>
                  <a:t>, it is </a:t>
                </a:r>
                <a:r>
                  <a:rPr lang="en-US" altLang="ko-KR" sz="1000" b="1" dirty="0">
                    <a:solidFill>
                      <a:srgbClr val="222222"/>
                    </a:solidFill>
                  </a:rPr>
                  <a:t>rare</a:t>
                </a:r>
                <a:r>
                  <a:rPr lang="en-US" altLang="ko-KR" sz="1000" dirty="0">
                    <a:solidFill>
                      <a:srgbClr val="222222"/>
                    </a:solidFill>
                  </a:rPr>
                  <a:t> to be able to write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  <m:r>
                      <a:rPr lang="el-GR" altLang="ko-K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000" dirty="0">
                    <a:solidFill>
                      <a:srgbClr val="222222"/>
                    </a:solidFill>
                  </a:rPr>
                  <a:t>exactly as this type of </a:t>
                </a:r>
                <a:r>
                  <a:rPr lang="en-US" altLang="ko-KR" sz="1000" b="1" dirty="0">
                    <a:solidFill>
                      <a:srgbClr val="222222"/>
                    </a:solidFill>
                  </a:rPr>
                  <a:t>two-vector</a:t>
                </a:r>
                <a:r>
                  <a:rPr lang="en-US" altLang="ko-KR" sz="1000" dirty="0">
                    <a:solidFill>
                      <a:srgbClr val="222222"/>
                    </a:solidFill>
                  </a:rPr>
                  <a:t> </a:t>
                </a:r>
                <a:r>
                  <a:rPr lang="en-US" altLang="ko-KR" sz="1000" b="1" dirty="0">
                    <a:solidFill>
                      <a:srgbClr val="222222"/>
                    </a:solidFill>
                  </a:rPr>
                  <a:t>product</a:t>
                </a:r>
                <a:r>
                  <a:rPr lang="en-US" altLang="ko-KR" sz="1000" dirty="0">
                    <a:solidFill>
                      <a:srgbClr val="222222"/>
                    </a:solidFill>
                  </a:rPr>
                  <a:t>.</a:t>
                </a: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endParaRPr lang="en-US" altLang="ko-KR" sz="1000" dirty="0">
                  <a:solidFill>
                    <a:srgbClr val="222222"/>
                  </a:solidFill>
                </a:endParaRP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en-US" sz="1000" dirty="0"/>
                  <a:t>The next subsection shows how we can </a:t>
                </a:r>
                <a:r>
                  <a:rPr lang="en-US" sz="1000" b="1" dirty="0"/>
                  <a:t>decompose</a:t>
                </a:r>
                <a:r>
                  <a:rPr lang="en-US" sz="1000" dirty="0"/>
                  <a:t> </a:t>
                </a:r>
                <a14:m>
                  <m:oMath xmlns:m="http://schemas.openxmlformats.org/officeDocument/2006/math">
                    <m:r>
                      <a:rPr lang="el-GR" altLang="ko-KR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𝜲</m:t>
                    </m:r>
                    <m:r>
                      <a:rPr lang="el-GR" altLang="ko-KR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00" dirty="0"/>
                  <a:t> when it is </a:t>
                </a:r>
                <a:r>
                  <a:rPr lang="en-US" sz="1000" b="1" dirty="0"/>
                  <a:t>not of rank 1</a:t>
                </a:r>
                <a:endParaRPr lang="ko-KR" altLang="en-US" sz="1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934D2C-C248-73C0-B925-591DBAA59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72" y="3866563"/>
                <a:ext cx="4895468" cy="1477328"/>
              </a:xfrm>
              <a:prstGeom prst="rect">
                <a:avLst/>
              </a:prstGeom>
              <a:blipFill>
                <a:blip r:embed="rId6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F776F0B5-E89C-9C3E-F0B9-0D63CA7A8F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9" b="-3"/>
          <a:stretch/>
        </p:blipFill>
        <p:spPr>
          <a:xfrm>
            <a:off x="3788526" y="2347874"/>
            <a:ext cx="1378744" cy="108974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9B1AA67-DC54-4E96-C416-B721C6408E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865"/>
          <a:stretch/>
        </p:blipFill>
        <p:spPr>
          <a:xfrm>
            <a:off x="1124491" y="4346972"/>
            <a:ext cx="2014538" cy="51651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9DF6842-7EFF-7CE9-8A33-5DA20758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108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7076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7.6.2 How do we find such a decomposition in a unique way?</a:t>
            </a:r>
            <a:endParaRPr lang="de-DE" sz="1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66CF7-C1ED-70A0-6C0A-988F9B5E4C76}"/>
              </a:ext>
            </a:extLst>
          </p:cNvPr>
          <p:cNvSpPr txBox="1"/>
          <p:nvPr/>
        </p:nvSpPr>
        <p:spPr>
          <a:xfrm>
            <a:off x="667096" y="1582859"/>
            <a:ext cx="78819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Three elements</a:t>
            </a:r>
            <a:r>
              <a:rPr lang="en-US" altLang="ko-KR" sz="1200" dirty="0"/>
              <a:t> in the above decomposition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the horizontal and vertical </a:t>
            </a:r>
            <a:r>
              <a:rPr lang="en-US" altLang="ko-KR" sz="1200" b="1" dirty="0"/>
              <a:t>singular vectors</a:t>
            </a:r>
            <a:r>
              <a:rPr lang="en-US" altLang="ko-KR" sz="1200" dirty="0"/>
              <a:t>, and the diagonal corner, called the </a:t>
            </a:r>
            <a:r>
              <a:rPr lang="en-US" altLang="ko-KR" sz="1200" b="1" dirty="0"/>
              <a:t>singular value</a:t>
            </a:r>
            <a:r>
              <a:rPr lang="en-US" altLang="ko-KR" sz="1200" dirty="0"/>
              <a:t>. 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can be found </a:t>
            </a:r>
            <a:r>
              <a:rPr lang="de-DE" altLang="ko-KR" sz="1200" dirty="0"/>
              <a:t>by </a:t>
            </a:r>
            <a:r>
              <a:rPr lang="en-US" altLang="ko-KR" sz="1200" dirty="0"/>
              <a:t>function </a:t>
            </a:r>
            <a:r>
              <a:rPr lang="en-US" altLang="ko-KR" sz="1200" b="1" dirty="0" err="1"/>
              <a:t>svd</a:t>
            </a:r>
            <a:r>
              <a:rPr lang="en-US" altLang="ko-KR" sz="1200" b="1" dirty="0"/>
              <a:t>()</a:t>
            </a:r>
            <a:r>
              <a:rPr lang="en-US" altLang="ko-KR" sz="1200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ko-KR" sz="1200" dirty="0"/>
              <a:t>          ex)</a:t>
            </a:r>
          </a:p>
          <a:p>
            <a:pPr lvl="1">
              <a:lnSpc>
                <a:spcPct val="150000"/>
              </a:lnSpc>
            </a:pPr>
            <a:endParaRPr lang="en-US" altLang="ko-KR" sz="12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 marL="1243013" lvl="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135 is</a:t>
            </a:r>
            <a:r>
              <a:rPr lang="ko-KR" altLang="en-US" sz="1200" dirty="0"/>
              <a:t> </a:t>
            </a:r>
            <a:r>
              <a:rPr lang="en-US" altLang="ko-KR" sz="1200" dirty="0"/>
              <a:t>the</a:t>
            </a:r>
            <a:r>
              <a:rPr lang="ko-KR" altLang="en-US" sz="1200" dirty="0"/>
              <a:t> </a:t>
            </a:r>
            <a:r>
              <a:rPr lang="en-US" altLang="ko-KR" sz="1200" b="1" dirty="0"/>
              <a:t>first singular value </a:t>
            </a:r>
            <a:r>
              <a:rPr lang="de-DE" altLang="ko-KR" sz="1200" dirty="0"/>
              <a:t>(</a:t>
            </a:r>
            <a:r>
              <a:rPr lang="en-US" altLang="ko-KR" sz="1200" dirty="0"/>
              <a:t> </a:t>
            </a:r>
            <a:r>
              <a:rPr lang="en-US" altLang="ko-KR" sz="1200" dirty="0" err="1"/>
              <a:t>USV$d</a:t>
            </a:r>
            <a:r>
              <a:rPr lang="en-US" altLang="ko-KR" sz="1200" dirty="0"/>
              <a:t>[1] </a:t>
            </a:r>
            <a:r>
              <a:rPr lang="de-DE" altLang="ko-KR" sz="1200" dirty="0"/>
              <a:t>)</a:t>
            </a:r>
            <a:endParaRPr lang="en-US" altLang="ko-KR" sz="12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200" b="1" dirty="0"/>
              <a:t>Question 7.16  </a:t>
            </a:r>
            <a:r>
              <a:rPr lang="en-US" altLang="ko-KR" sz="1200" dirty="0"/>
              <a:t>Check</a:t>
            </a:r>
            <a:r>
              <a:rPr lang="en-US" altLang="ko-KR" sz="1200" b="1" dirty="0"/>
              <a:t> </a:t>
            </a:r>
            <a:r>
              <a:rPr lang="en-US" altLang="ko-KR" sz="1200" dirty="0"/>
              <a:t>how each successive pair of singular vectors improves our approximation to </a:t>
            </a:r>
            <a:r>
              <a:rPr lang="en-US" altLang="ko-KR" sz="1200" dirty="0" err="1"/>
              <a:t>Xtwo</a:t>
            </a:r>
            <a:r>
              <a:rPr lang="en-US" altLang="ko-KR" sz="12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C9B32D7-7B94-189A-9AAB-ECC634B2E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53" y="2467344"/>
            <a:ext cx="4521994" cy="150733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6EEF0C8-B747-962C-5738-B7491B4115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106" b="50000"/>
          <a:stretch/>
        </p:blipFill>
        <p:spPr>
          <a:xfrm>
            <a:off x="667096" y="4622182"/>
            <a:ext cx="2810538" cy="76438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87039A5-2A80-8973-DE39-AC3D3BAB7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3603528" y="4654572"/>
            <a:ext cx="5214938" cy="7643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536C28-4019-8A90-8C45-772722EA1DA5}"/>
              </a:ext>
            </a:extLst>
          </p:cNvPr>
          <p:cNvSpPr txBox="1"/>
          <p:nvPr/>
        </p:nvSpPr>
        <p:spPr>
          <a:xfrm>
            <a:off x="1192417" y="5500523"/>
            <a:ext cx="72844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The 3</a:t>
            </a:r>
            <a:r>
              <a:rPr lang="en-US" altLang="ko-KR" sz="1050" baseline="30000" dirty="0"/>
              <a:t>rd</a:t>
            </a:r>
            <a:r>
              <a:rPr lang="en-US" altLang="ko-KR" sz="1050" dirty="0"/>
              <a:t> and 4</a:t>
            </a:r>
            <a:r>
              <a:rPr lang="en-US" altLang="ko-KR" sz="1050" baseline="30000" dirty="0"/>
              <a:t>th</a:t>
            </a:r>
            <a:r>
              <a:rPr lang="en-US" altLang="ko-KR" sz="1050" dirty="0"/>
              <a:t> singular values are so small (do not improve the approximation) </a:t>
            </a:r>
            <a:r>
              <a:rPr lang="ko-KR" altLang="en-US" sz="1050" dirty="0"/>
              <a:t>→</a:t>
            </a:r>
            <a:r>
              <a:rPr lang="en-US" altLang="ko-KR" sz="1050" dirty="0"/>
              <a:t> </a:t>
            </a:r>
            <a:r>
              <a:rPr lang="en-US" altLang="ko-KR" sz="1050" dirty="0" err="1"/>
              <a:t>Xtwo</a:t>
            </a:r>
            <a:r>
              <a:rPr lang="en-US" altLang="ko-KR" sz="1050" dirty="0"/>
              <a:t> is of </a:t>
            </a:r>
            <a:r>
              <a:rPr lang="en-US" altLang="ko-KR" sz="1050" b="1" dirty="0"/>
              <a:t>rank 2</a:t>
            </a:r>
            <a:r>
              <a:rPr lang="en-US" altLang="ko-KR" sz="1050" dirty="0"/>
              <a:t>.</a:t>
            </a:r>
            <a:endParaRPr lang="ko-KR" altLang="en-US" sz="105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5B7FFC2-7485-32FB-3A4D-75DDF9E3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690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7076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7.6.2 How do we find such a decomposition in a unique way?</a:t>
            </a:r>
            <a:endParaRPr lang="de-DE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866CF7-C1ED-70A0-6C0A-988F9B5E4C76}"/>
                  </a:ext>
                </a:extLst>
              </p:cNvPr>
              <p:cNvSpPr txBox="1"/>
              <p:nvPr/>
            </p:nvSpPr>
            <p:spPr>
              <a:xfrm>
                <a:off x="667095" y="1582858"/>
                <a:ext cx="7076209" cy="1170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altLang="ko-KR" sz="1200" dirty="0"/>
                  <a:t>Again, many ways to </a:t>
                </a:r>
                <a:r>
                  <a:rPr lang="de-DE" altLang="ko-KR" sz="1200" b="1" dirty="0"/>
                  <a:t>write a rank 2 matrix </a:t>
                </a:r>
                <a:r>
                  <a:rPr lang="de-DE" altLang="ko-KR" sz="1200" dirty="0"/>
                  <a:t>such as </a:t>
                </a:r>
                <a:r>
                  <a:rPr lang="en-US" altLang="ko-KR" sz="1200" dirty="0" err="1"/>
                  <a:t>Xtwo</a:t>
                </a:r>
                <a:r>
                  <a:rPr lang="en-US" altLang="ko-KR" sz="1200" dirty="0"/>
                  <a:t> as a sum of rank one matrices </a:t>
                </a:r>
                <a:r>
                  <a:rPr lang="de-DE" altLang="ko-KR" sz="1200" dirty="0"/>
                  <a:t>exist.</a:t>
                </a:r>
                <a:endParaRPr lang="en-US" altLang="ko-KR" sz="1200" dirty="0"/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Imposing </a:t>
                </a:r>
                <a:r>
                  <a:rPr lang="en-US" altLang="ko-KR" sz="1200" b="1" dirty="0"/>
                  <a:t>another condition</a:t>
                </a:r>
                <a:r>
                  <a:rPr lang="en-US" altLang="ko-KR" sz="1200" dirty="0"/>
                  <a:t> on the singular vectors </a:t>
                </a:r>
                <a:r>
                  <a:rPr lang="de-DE" altLang="ko-KR" sz="1200" dirty="0"/>
                  <a:t>(for uniqueness)</a:t>
                </a:r>
                <a:endParaRPr lang="en-US" altLang="ko-KR" sz="1200" dirty="0"/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The </a:t>
                </a:r>
                <a:r>
                  <a:rPr lang="en-US" altLang="ko-KR" sz="1200" b="1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output vectors</a:t>
                </a:r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 of the </a:t>
                </a:r>
                <a:r>
                  <a:rPr lang="de-DE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SVD</a:t>
                </a:r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 </a:t>
                </a:r>
                <a:r>
                  <a:rPr lang="en-US" altLang="ko-KR" sz="1200" b="1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do not only</a:t>
                </a:r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 have their </a:t>
                </a:r>
                <a:r>
                  <a:rPr lang="en-US" altLang="ko-KR" sz="1200" b="1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norms</a:t>
                </a:r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 equal to </a:t>
                </a:r>
                <a:r>
                  <a:rPr lang="en-US" altLang="ko-KR" sz="1200" b="1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1</a:t>
                </a:r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 , </a:t>
                </a:r>
                <a:r>
                  <a:rPr lang="en-US" altLang="ko-KR" sz="1200" b="1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each vector</a:t>
                </a:r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 in the </a:t>
                </a: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 and </a:t>
                </a: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 matrix is </a:t>
                </a:r>
                <a:r>
                  <a:rPr lang="en-US" altLang="ko-KR" sz="1200" b="1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orthogonal</a:t>
                </a:r>
                <a:r>
                  <a:rPr lang="en-US" altLang="ko-KR" sz="12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 to all the previous ones.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866CF7-C1ED-70A0-6C0A-988F9B5E4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5" y="1582858"/>
                <a:ext cx="7076209" cy="1170770"/>
              </a:xfrm>
              <a:prstGeom prst="rect">
                <a:avLst/>
              </a:prstGeom>
              <a:blipFill>
                <a:blip r:embed="rId4"/>
                <a:stretch>
                  <a:fillRect b="-36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3D04B636-96F0-3EC0-F5F8-8FD87FFCA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523" y="2799064"/>
            <a:ext cx="600075" cy="18573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733EA69-56FF-1013-4FF5-4F802B3ED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715" y="2781205"/>
            <a:ext cx="850106" cy="2214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758672-8332-E97D-4690-E1AB73B9290B}"/>
              </a:ext>
            </a:extLst>
          </p:cNvPr>
          <p:cNvSpPr txBox="1"/>
          <p:nvPr/>
        </p:nvSpPr>
        <p:spPr>
          <a:xfrm>
            <a:off x="2765400" y="3057779"/>
            <a:ext cx="45702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rgbClr val="222222"/>
                </a:solidFill>
              </a:rPr>
              <a:t>the sum of the products of the values in the same positions is 0</a:t>
            </a:r>
            <a:endParaRPr lang="ko-KR" altLang="en-US" sz="10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874" y="3426096"/>
            <a:ext cx="2694551" cy="125027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F20F48B-9AFE-C1A8-2D90-5E067D7075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5576" y="3426096"/>
            <a:ext cx="2600325" cy="129301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4B1BDEB-F6E2-BA80-622E-782A3748C4E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899" t="16667" r="22283" b="24390"/>
          <a:stretch/>
        </p:blipFill>
        <p:spPr>
          <a:xfrm>
            <a:off x="1688524" y="3117998"/>
            <a:ext cx="1076876" cy="193697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CE2EE7D-D2C8-B39C-9462-E96754A0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73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7.6.3 Singular value decomposition</a:t>
            </a:r>
            <a:endParaRPr lang="de-DE" sz="1600" dirty="0">
              <a:latin typeface="+mn-lt"/>
            </a:endParaRPr>
          </a:p>
        </p:txBody>
      </p:sp>
      <p:grpSp>
        <p:nvGrpSpPr>
          <p:cNvPr id="7" name="그룹 2"/>
          <p:cNvGrpSpPr/>
          <p:nvPr/>
        </p:nvGrpSpPr>
        <p:grpSpPr>
          <a:xfrm>
            <a:off x="905143" y="2197343"/>
            <a:ext cx="6565808" cy="2262158"/>
            <a:chOff x="889462" y="967478"/>
            <a:chExt cx="8754410" cy="30162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2">
                  <a:extLst>
                    <a:ext uri="{FF2B5EF4-FFF2-40B4-BE49-F238E27FC236}">
                      <a16:creationId xmlns:a16="http://schemas.microsoft.com/office/drawing/2014/main" id="{5E866CF7-C1ED-70A0-6C0A-988F9B5E4C76}"/>
                    </a:ext>
                  </a:extLst>
                </p:cNvPr>
                <p:cNvSpPr txBox="1"/>
                <p:nvPr/>
              </p:nvSpPr>
              <p:spPr>
                <a:xfrm>
                  <a:off x="889462" y="967478"/>
                  <a:ext cx="8754410" cy="30162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14313" indent="-214313">
                    <a:buFont typeface="Arial" panose="020B0604020202020204" pitchFamily="34" charset="0"/>
                    <a:buChar char="•"/>
                  </a:pPr>
                  <a:r>
                    <a:rPr lang="en-US" altLang="ko-KR" sz="1200" b="1" dirty="0"/>
                    <a:t>Singular Value decomposition </a:t>
                  </a:r>
                  <a:r>
                    <a:rPr lang="en-US" altLang="ko-KR" sz="1200" dirty="0"/>
                    <a:t>:</a:t>
                  </a:r>
                </a:p>
                <a:p>
                  <a:pPr marL="214313" indent="-214313">
                    <a:buFont typeface="Arial" panose="020B0604020202020204" pitchFamily="34" charset="0"/>
                    <a:buChar char="•"/>
                  </a:pPr>
                  <a:endParaRPr lang="en-US" altLang="ko-KR" sz="1200" dirty="0"/>
                </a:p>
                <a:p>
                  <a:pPr marL="214313" indent="-214313">
                    <a:buFont typeface="Arial" panose="020B0604020202020204" pitchFamily="34" charset="0"/>
                    <a:buChar char="•"/>
                  </a:pPr>
                  <a:endParaRPr lang="en-US" altLang="ko-KR" sz="1200" dirty="0"/>
                </a:p>
                <a:p>
                  <a:pPr marL="557213" lvl="1" indent="-214313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altLang="ko-KR" sz="12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altLang="ko-KR" sz="1200">
                          <a:latin typeface="Cambria Math" panose="02040503050406030204" pitchFamily="18" charset="0"/>
                        </a:rPr>
                        <m:t> =  </m:t>
                      </m:r>
                    </m:oMath>
                  </a14:m>
                  <a:r>
                    <a:rPr lang="en-US" altLang="ko-KR" sz="1200" dirty="0"/>
                    <a:t>the diagonal matrix of singular values </a:t>
                  </a:r>
                </a:p>
                <a:p>
                  <a:pPr marL="557213" lvl="1" indent="-214313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de-DE" altLang="ko-K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ko-KR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de-DE" altLang="ko-KR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DE" altLang="ko-KR" sz="1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ko-KR" sz="1200" dirty="0"/>
                    <a:t> the transpose of </a:t>
                  </a:r>
                  <a14:m>
                    <m:oMath xmlns:m="http://schemas.openxmlformats.org/officeDocument/2006/math">
                      <m:r>
                        <a:rPr lang="de-DE" altLang="ko-KR" sz="12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endParaRPr lang="en-US" altLang="ko-KR" sz="1200" dirty="0"/>
                </a:p>
                <a:p>
                  <a:pPr marL="557213" lvl="1" indent="-214313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ko-KR" sz="1200" i="1" dirty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altLang="ko-KR" sz="1200" dirty="0"/>
                    <a:t> =  Identity matrix </a:t>
                  </a:r>
                </a:p>
                <a:p>
                  <a:pPr marL="214313" indent="-214313">
                    <a:buFont typeface="Arial" panose="020B0604020202020204" pitchFamily="34" charset="0"/>
                    <a:buChar char="•"/>
                  </a:pPr>
                  <a:endParaRPr lang="en-US" altLang="ko-KR" sz="1200" dirty="0"/>
                </a:p>
                <a:p>
                  <a:pPr marL="557213" lvl="1" indent="-214313">
                    <a:buFont typeface="Arial" panose="020B0604020202020204" pitchFamily="34" charset="0"/>
                    <a:buChar char="•"/>
                  </a:pPr>
                  <a:r>
                    <a:rPr lang="de-DE" sz="1200" dirty="0"/>
                    <a:t>written elementwise as :</a:t>
                  </a:r>
                </a:p>
                <a:p>
                  <a:pPr marL="557213" lvl="1" indent="-214313">
                    <a:buFont typeface="Arial" panose="020B0604020202020204" pitchFamily="34" charset="0"/>
                    <a:buChar char="•"/>
                  </a:pPr>
                  <a:endParaRPr lang="de-DE" altLang="ko-KR" sz="1200" dirty="0"/>
                </a:p>
                <a:p>
                  <a:pPr marL="557213" lvl="1" indent="-214313">
                    <a:buFont typeface="Arial" panose="020B0604020202020204" pitchFamily="34" charset="0"/>
                    <a:buChar char="•"/>
                  </a:pPr>
                  <a:endParaRPr lang="de-DE" altLang="ko-KR" sz="1200" dirty="0"/>
                </a:p>
                <a:p>
                  <a:pPr marL="900113" lvl="2" indent="-214313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altLang="ko-KR" sz="105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r>
                    <a:rPr lang="en-US" altLang="ko-KR" sz="1050" dirty="0"/>
                    <a:t> and </a:t>
                  </a:r>
                  <a14:m>
                    <m:oMath xmlns:m="http://schemas.openxmlformats.org/officeDocument/2006/math">
                      <m:r>
                        <a:rPr lang="de-DE" altLang="ko-KR" sz="105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altLang="ko-KR" sz="1050" dirty="0"/>
                    <a:t> are “orthonormal”</a:t>
                  </a:r>
                </a:p>
                <a:p>
                  <a:pPr marL="1243013" lvl="3" indent="-214313">
                    <a:buFont typeface="Arial" panose="020B0604020202020204" pitchFamily="34" charset="0"/>
                    <a:buChar char="•"/>
                  </a:pPr>
                  <a:r>
                    <a:rPr lang="en-US" altLang="ko-KR" sz="1050" dirty="0"/>
                    <a:t>because their self-</a:t>
                  </a:r>
                  <a:r>
                    <a:rPr lang="en-US" altLang="ko-KR" sz="1050" dirty="0" err="1"/>
                    <a:t>crossproducts</a:t>
                  </a:r>
                  <a:r>
                    <a:rPr lang="en-US" altLang="ko-KR" sz="1050" dirty="0"/>
                    <a:t> are the identity matrix.</a:t>
                  </a:r>
                </a:p>
              </p:txBody>
            </p:sp>
          </mc:Choice>
          <mc:Fallback xmlns="">
            <p:sp>
              <p:nvSpPr>
                <p:cNvPr id="15" name="TextBox 12">
                  <a:extLst>
                    <a:ext uri="{FF2B5EF4-FFF2-40B4-BE49-F238E27FC236}">
                      <a16:creationId xmlns:a16="http://schemas.microsoft.com/office/drawing/2014/main" id="{5E866CF7-C1ED-70A0-6C0A-988F9B5E4C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62" y="967478"/>
                  <a:ext cx="8754410" cy="3016211"/>
                </a:xfrm>
                <a:prstGeom prst="rect">
                  <a:avLst/>
                </a:prstGeom>
                <a:blipFill>
                  <a:blip r:embed="rId4"/>
                  <a:stretch>
                    <a:fillRect b="-53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그림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7656" y="1287012"/>
              <a:ext cx="3133725" cy="438150"/>
            </a:xfrm>
            <a:prstGeom prst="rect">
              <a:avLst/>
            </a:prstGeom>
          </p:spPr>
        </p:pic>
        <p:pic>
          <p:nvPicPr>
            <p:cNvPr id="14" name="그림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2919" y="3060359"/>
              <a:ext cx="3453575" cy="31477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7"/>
              <p:cNvSpPr/>
              <p:nvPr/>
            </p:nvSpPr>
            <p:spPr>
              <a:xfrm>
                <a:off x="667097" y="1566929"/>
                <a:ext cx="6978015" cy="61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𝜲</m:t>
                    </m:r>
                  </m:oMath>
                </a14:m>
                <a:r>
                  <a:rPr lang="en-US" altLang="ko-KR" sz="1200" dirty="0"/>
                  <a:t> is decomposed additively into rank 1 pieces. </a:t>
                </a: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Each of the </a:t>
                </a:r>
                <a14:m>
                  <m:oMath xmlns:m="http://schemas.openxmlformats.org/officeDocument/2006/math">
                    <m:r>
                      <a:rPr lang="de-DE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l-GR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200" dirty="0"/>
                  <a:t>(</a:t>
                </a:r>
                <a14:m>
                  <m:oMath xmlns:m="http://schemas.openxmlformats.org/officeDocument/2006/math">
                    <m:r>
                      <a:rPr lang="de-DE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ko-KR" sz="1200" dirty="0"/>
                  <a:t>) vectors is combined into the </a:t>
                </a:r>
                <a14:m>
                  <m:oMath xmlns:m="http://schemas.openxmlformats.org/officeDocument/2006/math">
                    <m:r>
                      <a:rPr lang="de-DE" altLang="ko-KR" sz="1200" b="1" i="1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de-DE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ko-KR" sz="1200" dirty="0"/>
                  <a:t>) matrix</a:t>
                </a:r>
              </a:p>
            </p:txBody>
          </p:sp>
        </mc:Choice>
        <mc:Fallback xmlns="">
          <p:sp>
            <p:nvSpPr>
              <p:cNvPr id="16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7" y="1566929"/>
                <a:ext cx="6978015" cy="617220"/>
              </a:xfrm>
              <a:prstGeom prst="rect">
                <a:avLst/>
              </a:prstGeom>
              <a:blipFill>
                <a:blip r:embed="rId7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E2BEC017-1420-E2FF-693B-A4FB99D4DB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736" y="4564007"/>
            <a:ext cx="6510528" cy="1454128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EB4D00-3D7B-5F7D-9CE7-694B6B0B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954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982616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Singular vector and values can be deemed as eigenvector and eigenvalue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B2F3024-8CA1-2847-0CBB-BCD349558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13" y="1832700"/>
            <a:ext cx="7565136" cy="223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70EB49-07E2-A8CF-7369-8D01B75D8302}"/>
              </a:ext>
            </a:extLst>
          </p:cNvPr>
          <p:cNvSpPr txBox="1"/>
          <p:nvPr/>
        </p:nvSpPr>
        <p:spPr>
          <a:xfrm>
            <a:off x="859536" y="4480560"/>
            <a:ext cx="7516613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j-lt"/>
              </a:rPr>
              <a:t>A</a:t>
            </a:r>
            <a:r>
              <a:rPr lang="en-US" altLang="ko-KR" sz="1400" baseline="30000" dirty="0">
                <a:latin typeface="+mj-lt"/>
              </a:rPr>
              <a:t>T</a:t>
            </a:r>
            <a:r>
              <a:rPr lang="en-US" altLang="ko-KR" sz="1400" dirty="0">
                <a:latin typeface="+mj-lt"/>
              </a:rPr>
              <a:t>A = </a:t>
            </a:r>
            <a:r>
              <a:rPr lang="ko-KR" altLang="en-US" sz="1400" dirty="0">
                <a:latin typeface="+mj-lt"/>
              </a:rPr>
              <a:t>정방 행렬 </a:t>
            </a:r>
            <a:r>
              <a:rPr lang="en-US" altLang="ko-KR" sz="1400" dirty="0">
                <a:latin typeface="+mj-lt"/>
              </a:rPr>
              <a:t>(n x </a:t>
            </a:r>
            <a:r>
              <a:rPr lang="en-US" altLang="ko-KR" sz="1400" dirty="0" err="1">
                <a:latin typeface="+mj-lt"/>
              </a:rPr>
              <a:t>x</a:t>
            </a:r>
            <a:r>
              <a:rPr lang="en-US" altLang="ko-KR" sz="1400" dirty="0">
                <a:latin typeface="+mj-lt"/>
              </a:rPr>
              <a:t> matrix)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j-lt"/>
              </a:rPr>
              <a:t>V is eigenvector of A</a:t>
            </a:r>
            <a:r>
              <a:rPr lang="en-US" altLang="ko-KR" sz="1400" baseline="30000" dirty="0">
                <a:latin typeface="+mj-lt"/>
              </a:rPr>
              <a:t>T</a:t>
            </a:r>
            <a:r>
              <a:rPr lang="en-US" altLang="ko-KR" sz="1400" dirty="0">
                <a:latin typeface="+mj-lt"/>
              </a:rPr>
              <a:t>A and </a:t>
            </a:r>
            <a:r>
              <a:rPr lang="el-GR" altLang="ko-KR" sz="1400" b="0" i="0" dirty="0">
                <a:solidFill>
                  <a:srgbClr val="040C28"/>
                </a:solidFill>
                <a:effectLst/>
                <a:latin typeface="+mj-lt"/>
              </a:rPr>
              <a:t>Σ </a:t>
            </a:r>
            <a:r>
              <a:rPr lang="en-US" altLang="ko-KR" sz="1400" baseline="30000" dirty="0">
                <a:latin typeface="+mj-lt"/>
              </a:rPr>
              <a:t>T</a:t>
            </a:r>
            <a:r>
              <a:rPr lang="el-GR" altLang="ko-KR" sz="1400" b="0" i="0" dirty="0">
                <a:solidFill>
                  <a:srgbClr val="040C28"/>
                </a:solidFill>
                <a:effectLst/>
                <a:latin typeface="+mj-lt"/>
              </a:rPr>
              <a:t> Σ</a:t>
            </a:r>
            <a:r>
              <a:rPr lang="en-US" altLang="ko-KR" sz="1400" dirty="0">
                <a:latin typeface="+mj-lt"/>
              </a:rPr>
              <a:t> is eigenvalue of A</a:t>
            </a:r>
            <a:r>
              <a:rPr lang="en-US" altLang="ko-KR" sz="1400" baseline="30000" dirty="0">
                <a:latin typeface="+mj-lt"/>
              </a:rPr>
              <a:t>T</a:t>
            </a:r>
            <a:r>
              <a:rPr lang="en-US" altLang="ko-KR" sz="1400" dirty="0">
                <a:latin typeface="+mj-lt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j-lt"/>
              </a:rPr>
              <a:t>U is eigenvector of AA</a:t>
            </a:r>
            <a:r>
              <a:rPr lang="en-US" altLang="ko-KR" sz="1400" baseline="30000" dirty="0">
                <a:latin typeface="+mj-lt"/>
              </a:rPr>
              <a:t>T</a:t>
            </a:r>
            <a:r>
              <a:rPr lang="en-US" altLang="ko-KR" sz="1400" dirty="0">
                <a:latin typeface="+mj-lt"/>
              </a:rPr>
              <a:t> and </a:t>
            </a:r>
            <a:r>
              <a:rPr lang="el-GR" altLang="ko-KR" sz="1400" b="0" i="0" dirty="0">
                <a:solidFill>
                  <a:srgbClr val="040C28"/>
                </a:solidFill>
                <a:effectLst/>
                <a:latin typeface="+mj-lt"/>
              </a:rPr>
              <a:t>Σ </a:t>
            </a:r>
            <a:r>
              <a:rPr lang="en-US" altLang="ko-KR" sz="1400" baseline="30000" dirty="0">
                <a:latin typeface="+mj-lt"/>
              </a:rPr>
              <a:t>T</a:t>
            </a:r>
            <a:r>
              <a:rPr lang="el-GR" altLang="ko-KR" sz="1400" b="0" i="0" dirty="0">
                <a:solidFill>
                  <a:srgbClr val="040C28"/>
                </a:solidFill>
                <a:effectLst/>
                <a:latin typeface="+mj-lt"/>
              </a:rPr>
              <a:t> Σ</a:t>
            </a:r>
            <a:r>
              <a:rPr lang="en-US" altLang="ko-KR" sz="1400" dirty="0">
                <a:latin typeface="+mj-lt"/>
              </a:rPr>
              <a:t> is eigenvalue of AA</a:t>
            </a:r>
            <a:r>
              <a:rPr lang="en-US" altLang="ko-KR" sz="1400" baseline="30000" dirty="0">
                <a:latin typeface="+mj-lt"/>
              </a:rPr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baseline="30000" dirty="0">
              <a:latin typeface="+mj-lt"/>
            </a:endParaRPr>
          </a:p>
          <a:p>
            <a:r>
              <a:rPr lang="en-US" altLang="ko-KR" sz="1400" b="1" baseline="30000" dirty="0">
                <a:latin typeface="+mj-lt"/>
              </a:rPr>
              <a:t>SVD </a:t>
            </a:r>
            <a:r>
              <a:rPr lang="ko-KR" altLang="en-US" sz="1400" b="1" baseline="30000" dirty="0">
                <a:latin typeface="+mj-lt"/>
              </a:rPr>
              <a:t>는 결국 </a:t>
            </a:r>
            <a:r>
              <a:rPr lang="en-US" altLang="ko-KR" sz="1400" b="1" baseline="30000" dirty="0">
                <a:latin typeface="+mj-lt"/>
              </a:rPr>
              <a:t>EVD </a:t>
            </a:r>
            <a:r>
              <a:rPr lang="ko-KR" altLang="en-US" sz="1400" b="1" baseline="30000" dirty="0">
                <a:latin typeface="+mj-lt"/>
              </a:rPr>
              <a:t>와 같은 선형변환이라는 걸 알 수 있음</a:t>
            </a:r>
            <a:endParaRPr lang="en-US" altLang="ko-KR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latin typeface="+mj-lt"/>
            </a:endParaRPr>
          </a:p>
          <a:p>
            <a:endParaRPr lang="ko-KR" altLang="en-US" sz="1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6ED1E-C67C-C9DC-7058-E45620F0C733}"/>
              </a:ext>
            </a:extLst>
          </p:cNvPr>
          <p:cNvSpPr txBox="1"/>
          <p:nvPr/>
        </p:nvSpPr>
        <p:spPr>
          <a:xfrm>
            <a:off x="2228210" y="608233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800" dirty="0"/>
              <a:t>Singular Value Decomposition (the SVD) - YouTube</a:t>
            </a:r>
            <a:endParaRPr lang="ko-KR" altLang="en-US" sz="8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6271ED-2146-7CC4-F87F-6254409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32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982616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Singular vector and values can be deemed as eigenvector and eigenvalue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6ED1E-C67C-C9DC-7058-E45620F0C733}"/>
              </a:ext>
            </a:extLst>
          </p:cNvPr>
          <p:cNvSpPr txBox="1"/>
          <p:nvPr/>
        </p:nvSpPr>
        <p:spPr>
          <a:xfrm>
            <a:off x="2228210" y="608233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800" dirty="0"/>
              <a:t>Wikipedia</a:t>
            </a:r>
            <a:endParaRPr lang="ko-KR" altLang="en-US" sz="8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6271ED-2146-7CC4-F87F-6254409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28</a:t>
            </a:fld>
            <a:endParaRPr lang="de-DE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0F9CF7E-71C2-FB10-66B2-686C9C54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85" y="1641077"/>
            <a:ext cx="4819943" cy="43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76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982616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What do singular vectors and values (U, V, S ) represent in SVD?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8AD60-BC08-3B9C-5556-9ED0B1611F83}"/>
              </a:ext>
            </a:extLst>
          </p:cNvPr>
          <p:cNvSpPr txBox="1"/>
          <p:nvPr/>
        </p:nvSpPr>
        <p:spPr>
          <a:xfrm>
            <a:off x="760688" y="2200715"/>
            <a:ext cx="74506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effectLst/>
                <a:latin typeface="+mj-lt"/>
              </a:rPr>
              <a:t> U contains the coefficients for each data point to be expressed as a linear combination of the principal components. These coefficients are also known as the principal component scores</a:t>
            </a:r>
            <a:r>
              <a:rPr lang="en-US" altLang="ko-KR" sz="1400" dirty="0">
                <a:latin typeface="+mj-lt"/>
              </a:rPr>
              <a:t> </a:t>
            </a:r>
            <a:r>
              <a:rPr lang="en-US" altLang="ko-KR" sz="1400" dirty="0">
                <a:latin typeface="+mj-lt"/>
                <a:sym typeface="Wingdings" panose="05000000000000000000" pitchFamily="2" charset="2"/>
              </a:rPr>
              <a:t> Coordinates on PC plane</a:t>
            </a:r>
            <a:endParaRPr lang="en-US" altLang="ko-KR" sz="1400" b="0" i="0" dirty="0">
              <a:effectLst/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altLang="ko-KR" sz="1400" b="0" i="0" dirty="0">
              <a:effectLst/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effectLst/>
                <a:latin typeface="+mj-lt"/>
              </a:rPr>
              <a:t> Σ is a diagonal matrix containing the singular values, which represent the amount of variance each PC accounts for in the data.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ko-KR" sz="1400" b="0" i="0" dirty="0">
              <a:effectLst/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effectLst/>
                <a:latin typeface="+mj-lt"/>
              </a:rPr>
              <a:t> V</a:t>
            </a:r>
            <a:r>
              <a:rPr lang="en-US" altLang="ko-KR" sz="1400" b="0" i="0" baseline="30000" dirty="0">
                <a:effectLst/>
                <a:latin typeface="+mj-lt"/>
              </a:rPr>
              <a:t>T</a:t>
            </a:r>
            <a:r>
              <a:rPr lang="en-US" altLang="ko-KR" sz="1400" b="0" i="0" dirty="0">
                <a:effectLst/>
                <a:latin typeface="+mj-lt"/>
              </a:rPr>
              <a:t> contains the principal component loadings, which are the coefficients for expressing each original variable as a linear combination of the principal components </a:t>
            </a:r>
            <a:r>
              <a:rPr lang="en-US" altLang="ko-KR" sz="1400" b="0" i="0" dirty="0">
                <a:effectLst/>
                <a:latin typeface="+mj-lt"/>
                <a:sym typeface="Wingdings" panose="05000000000000000000" pitchFamily="2" charset="2"/>
              </a:rPr>
              <a:t> PC loadings</a:t>
            </a:r>
            <a:endParaRPr lang="en-US" altLang="ko-KR" sz="1400" b="0" i="0" dirty="0">
              <a:effectLst/>
              <a:latin typeface="+mj-lt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746DAF-070B-7446-A5CE-1B8AE728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17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7.2.1 </a:t>
            </a:r>
            <a:r>
              <a:rPr lang="en-US" sz="1600" dirty="0">
                <a:latin typeface="+mn-lt"/>
              </a:rPr>
              <a:t>Low-dimensional data summaries and preparation</a:t>
            </a:r>
            <a:endParaRPr lang="de-DE" sz="1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93A07-12C7-EBA9-062A-51B4CD25EAB2}"/>
              </a:ext>
            </a:extLst>
          </p:cNvPr>
          <p:cNvSpPr txBox="1"/>
          <p:nvPr/>
        </p:nvSpPr>
        <p:spPr>
          <a:xfrm>
            <a:off x="447846" y="1588995"/>
            <a:ext cx="9471961" cy="160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Data dimension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50" dirty="0"/>
          </a:p>
          <a:p>
            <a:pPr>
              <a:lnSpc>
                <a:spcPct val="150000"/>
              </a:lnSpc>
            </a:pPr>
            <a:endParaRPr lang="en-US" altLang="ko-KR" sz="10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5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8CE2D8E-2DC0-A63D-04DB-CAA20887B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18" b="41118"/>
          <a:stretch/>
        </p:blipFill>
        <p:spPr>
          <a:xfrm>
            <a:off x="640340" y="2432115"/>
            <a:ext cx="5328554" cy="75917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5728B49-C839-4673-F92F-C8483FA30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51" y="3740133"/>
            <a:ext cx="4791075" cy="904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BE4D9-9DFE-B4DB-A692-151516395A0E}"/>
              </a:ext>
            </a:extLst>
          </p:cNvPr>
          <p:cNvSpPr txBox="1"/>
          <p:nvPr/>
        </p:nvSpPr>
        <p:spPr>
          <a:xfrm>
            <a:off x="2931736" y="2582944"/>
            <a:ext cx="157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3-dimension</a:t>
            </a:r>
            <a:endParaRPr lang="ko-KR" alt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4412E-D74C-A023-1DC0-ECA4A89EC81A}"/>
              </a:ext>
            </a:extLst>
          </p:cNvPr>
          <p:cNvSpPr txBox="1"/>
          <p:nvPr/>
        </p:nvSpPr>
        <p:spPr>
          <a:xfrm>
            <a:off x="5392132" y="4054070"/>
            <a:ext cx="157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10-dimension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B7C585F-9845-C28E-50AA-40B7E090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560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7.6.4 Principal components</a:t>
            </a:r>
            <a:endParaRPr lang="de-DE" sz="1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66CF7-C1ED-70A0-6C0A-988F9B5E4C76}"/>
              </a:ext>
            </a:extLst>
          </p:cNvPr>
          <p:cNvSpPr txBox="1"/>
          <p:nvPr/>
        </p:nvSpPr>
        <p:spPr>
          <a:xfrm>
            <a:off x="667096" y="1582859"/>
            <a:ext cx="7169801" cy="1551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ko-KR" sz="1200" dirty="0"/>
              <a:t>F</a:t>
            </a:r>
            <a:r>
              <a:rPr lang="en-US" altLang="ko-KR" sz="1200" dirty="0"/>
              <a:t>unction</a:t>
            </a:r>
            <a:r>
              <a:rPr lang="ko-KR" altLang="en-US" sz="1200" dirty="0"/>
              <a:t> </a:t>
            </a:r>
            <a:r>
              <a:rPr lang="en-US" altLang="ko-KR" sz="1200" b="1" dirty="0" err="1"/>
              <a:t>svd</a:t>
            </a:r>
            <a:r>
              <a:rPr lang="en-US" altLang="ko-KR" sz="1200" dirty="0"/>
              <a:t> in R </a:t>
            </a:r>
            <a:r>
              <a:rPr lang="ko-KR" altLang="de-DE" sz="1200" dirty="0"/>
              <a:t>→ </a:t>
            </a:r>
            <a:r>
              <a:rPr lang="de-DE" altLang="ko-KR" sz="1200" dirty="0"/>
              <a:t>t</a:t>
            </a:r>
            <a:r>
              <a:rPr lang="en-US" altLang="ko-KR" sz="1200" dirty="0"/>
              <a:t>he singular vectors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200" dirty="0"/>
              <a:t>contain </a:t>
            </a:r>
            <a:r>
              <a:rPr lang="en-US" altLang="ko-KR" sz="1200" b="1" dirty="0"/>
              <a:t>the coefficients</a:t>
            </a:r>
            <a:r>
              <a:rPr lang="en-US" altLang="ko-KR" sz="1200" dirty="0"/>
              <a:t> to put </a:t>
            </a:r>
            <a:r>
              <a:rPr lang="en-US" altLang="ko-KR" sz="1200" b="1" dirty="0"/>
              <a:t>in front of the original variables to</a:t>
            </a:r>
            <a:r>
              <a:rPr lang="en-US" altLang="ko-KR" sz="1200" dirty="0"/>
              <a:t> make the more informative ones (“</a:t>
            </a:r>
            <a:r>
              <a:rPr lang="en-US" altLang="ko-KR" sz="1200" b="1" dirty="0"/>
              <a:t>principal components</a:t>
            </a:r>
            <a:r>
              <a:rPr lang="en-US" altLang="ko-KR" sz="1200" dirty="0"/>
              <a:t>”)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altLang="ko-KR" sz="1050" dirty="0"/>
              <a:t>If   </a:t>
            </a:r>
            <a:r>
              <a:rPr lang="en-US" altLang="ko-KR" sz="1050" dirty="0" err="1">
                <a:solidFill>
                  <a:srgbClr val="2222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usv</a:t>
            </a:r>
            <a:r>
              <a:rPr lang="en-US" altLang="ko-KR" sz="1050" dirty="0">
                <a:solidFill>
                  <a:srgbClr val="2222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altLang="ko-KR" sz="1050" dirty="0" err="1">
                <a:solidFill>
                  <a:srgbClr val="2222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svd</a:t>
            </a:r>
            <a:r>
              <a:rPr lang="en-US" altLang="ko-KR" sz="1050" dirty="0">
                <a:solidFill>
                  <a:srgbClr val="2222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(X)</a:t>
            </a:r>
            <a:r>
              <a:rPr lang="en-US" altLang="ko-KR" sz="1050" dirty="0">
                <a:solidFill>
                  <a:srgbClr val="222222"/>
                </a:solidFill>
              </a:rPr>
              <a:t> </a:t>
            </a:r>
            <a:r>
              <a:rPr lang="ko-KR" altLang="en-US" sz="1050" dirty="0">
                <a:solidFill>
                  <a:srgbClr val="222222"/>
                </a:solidFill>
              </a:rPr>
              <a:t>→ </a:t>
            </a:r>
            <a:r>
              <a:rPr lang="en-US" altLang="ko-KR" sz="1050" dirty="0">
                <a:solidFill>
                  <a:srgbClr val="222222"/>
                </a:solidFill>
              </a:rPr>
              <a:t> (c1,c2,c3...) will be given by </a:t>
            </a:r>
            <a:r>
              <a:rPr lang="en-US" altLang="ko-KR" sz="1050" dirty="0" err="1">
                <a:solidFill>
                  <a:srgbClr val="222222"/>
                </a:solidFill>
              </a:rPr>
              <a:t>usv$v</a:t>
            </a:r>
            <a:r>
              <a:rPr lang="en-US" altLang="ko-KR" sz="1050" dirty="0">
                <a:solidFill>
                  <a:srgbClr val="222222"/>
                </a:solidFill>
              </a:rPr>
              <a:t>[,1] (PC loadings)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rgbClr val="222222"/>
                </a:solidFill>
              </a:rPr>
              <a:t>X</a:t>
            </a:r>
            <a:r>
              <a:rPr lang="en-US" altLang="ko-KR" sz="1050" baseline="-25000" dirty="0">
                <a:solidFill>
                  <a:srgbClr val="222222"/>
                </a:solidFill>
              </a:rPr>
              <a:t>i</a:t>
            </a:r>
            <a:r>
              <a:rPr lang="en-US" altLang="ko-KR" sz="1050" dirty="0">
                <a:solidFill>
                  <a:srgbClr val="222222"/>
                </a:solidFill>
              </a:rPr>
              <a:t> are observed variables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rgbClr val="222222"/>
                </a:solidFill>
              </a:rPr>
              <a:t>new vars                            will have variances that decrease in size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E91053-51A0-F86C-7587-A745670E2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657" y="2194226"/>
            <a:ext cx="2578894" cy="29289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E5E6B78-967E-9033-303F-C724864CD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972" y="2894508"/>
            <a:ext cx="727412" cy="16504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BEFF2C3-0714-8508-08D5-9F4413BAA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417" y="2897104"/>
            <a:ext cx="984146" cy="18949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0B07857-671A-DC9F-09B2-A525530BA3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0209" y="3797153"/>
            <a:ext cx="3799439" cy="32117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09C2AD-F92B-9490-192D-C878122C1C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7288" y="4211064"/>
            <a:ext cx="2193131" cy="13001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6A2F46-7298-BC85-9A82-F904FCFC1464}"/>
              </a:ext>
            </a:extLst>
          </p:cNvPr>
          <p:cNvSpPr txBox="1"/>
          <p:nvPr/>
        </p:nvSpPr>
        <p:spPr>
          <a:xfrm>
            <a:off x="609831" y="3125619"/>
            <a:ext cx="834964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b="1" dirty="0"/>
              <a:t>Question 7.18</a:t>
            </a:r>
            <a:r>
              <a:rPr lang="en-US" altLang="ko-KR" sz="1050" dirty="0"/>
              <a:t> </a:t>
            </a:r>
          </a:p>
          <a:p>
            <a:r>
              <a:rPr lang="en-US" altLang="ko-KR" sz="1050" dirty="0"/>
              <a:t>Compute the </a:t>
            </a:r>
            <a:r>
              <a:rPr lang="en-US" altLang="ko-KR" sz="1050" b="1" dirty="0"/>
              <a:t>first principal component </a:t>
            </a:r>
            <a:r>
              <a:rPr lang="en-US" altLang="ko-KR" sz="1050" dirty="0"/>
              <a:t>for the turtles data by multiplying by the first singular value </a:t>
            </a:r>
            <a:r>
              <a:rPr lang="en-US" altLang="ko-KR" sz="1050" dirty="0" err="1"/>
              <a:t>usv$d</a:t>
            </a:r>
            <a:r>
              <a:rPr lang="en-US" altLang="ko-KR" sz="1050" dirty="0"/>
              <a:t>[1] by </a:t>
            </a:r>
            <a:r>
              <a:rPr lang="en-US" altLang="ko-KR" sz="1050" dirty="0" err="1"/>
              <a:t>usv$u</a:t>
            </a:r>
            <a:r>
              <a:rPr lang="en-US" altLang="ko-KR" sz="1050" dirty="0"/>
              <a:t>[,1].</a:t>
            </a:r>
          </a:p>
          <a:p>
            <a:r>
              <a:rPr lang="en-US" altLang="ko-KR" sz="1050" dirty="0"/>
              <a:t>What is another way of computing it ?</a:t>
            </a:r>
            <a:endParaRPr lang="ko-KR" altLang="en-US" sz="105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476586-12F4-2ABF-E334-C854B0C05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8194" y="4608344"/>
            <a:ext cx="1328738" cy="271463"/>
          </a:xfrm>
          <a:prstGeom prst="rect">
            <a:avLst/>
          </a:prstGeom>
        </p:spPr>
      </p:pic>
      <p:sp>
        <p:nvSpPr>
          <p:cNvPr id="19" name="같음 기호 18">
            <a:extLst>
              <a:ext uri="{FF2B5EF4-FFF2-40B4-BE49-F238E27FC236}">
                <a16:creationId xmlns:a16="http://schemas.microsoft.com/office/drawing/2014/main" id="{B148187F-D913-36F0-3C59-88021136213E}"/>
              </a:ext>
            </a:extLst>
          </p:cNvPr>
          <p:cNvSpPr/>
          <p:nvPr/>
        </p:nvSpPr>
        <p:spPr>
          <a:xfrm>
            <a:off x="1642865" y="4536136"/>
            <a:ext cx="217969" cy="244549"/>
          </a:xfrm>
          <a:prstGeom prst="mathEqual">
            <a:avLst>
              <a:gd name="adj1" fmla="val 8303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D6B4D6-2E5F-316D-53E6-D519B614F868}"/>
                  </a:ext>
                </a:extLst>
              </p:cNvPr>
              <p:cNvSpPr txBox="1"/>
              <p:nvPr/>
            </p:nvSpPr>
            <p:spPr>
              <a:xfrm>
                <a:off x="5749555" y="4159066"/>
                <a:ext cx="2137145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050" dirty="0"/>
                  <a:t>Matrix manipulations can show that </a:t>
                </a:r>
                <a14:m>
                  <m:oMath xmlns:m="http://schemas.openxmlformats.org/officeDocument/2006/math">
                    <m:r>
                      <a:rPr lang="en-US" altLang="ko-KR" sz="1050" b="1" i="1" dirty="0">
                        <a:latin typeface="Cambria Math" panose="02040503050406030204" pitchFamily="18" charset="0"/>
                      </a:rPr>
                      <m:t>𝑿𝑽</m:t>
                    </m:r>
                    <m:r>
                      <a:rPr lang="en-US" altLang="ko-KR" sz="105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050" b="1" i="1" dirty="0">
                        <a:latin typeface="Cambria Math" panose="02040503050406030204" pitchFamily="18" charset="0"/>
                      </a:rPr>
                      <m:t>𝑼𝑺</m:t>
                    </m:r>
                    <m:r>
                      <a:rPr lang="en-US" altLang="ko-KR" sz="105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05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D6B4D6-2E5F-316D-53E6-D519B614F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555" y="4159066"/>
                <a:ext cx="2137145" cy="415498"/>
              </a:xfrm>
              <a:prstGeom prst="rect">
                <a:avLst/>
              </a:prstGeom>
              <a:blipFill>
                <a:blip r:embed="rId10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D61AA70-87F9-5D29-6C56-269E8286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058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7.6.4 Principal components</a:t>
            </a:r>
            <a:endParaRPr lang="de-DE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866CF7-C1ED-70A0-6C0A-988F9B5E4C76}"/>
                  </a:ext>
                </a:extLst>
              </p:cNvPr>
              <p:cNvSpPr txBox="1"/>
              <p:nvPr/>
            </p:nvSpPr>
            <p:spPr>
              <a:xfrm>
                <a:off x="667096" y="1582859"/>
                <a:ext cx="7169801" cy="2728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 lvl="2">
                  <a:lnSpc>
                    <a:spcPct val="150000"/>
                  </a:lnSpc>
                </a:pPr>
                <a:endParaRPr lang="en-US" altLang="ko-KR" sz="1050" dirty="0">
                  <a:solidFill>
                    <a:srgbClr val="222222"/>
                  </a:solidFill>
                  <a:latin typeface="MJXc-TeX-math-I"/>
                </a:endParaRP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05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Remember the dimension of the principal components: 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05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each                                          is of length </a:t>
                </a:r>
                <a14:m>
                  <m:oMath xmlns:m="http://schemas.openxmlformats.org/officeDocument/2006/math">
                    <m:r>
                      <a:rPr lang="en-US" altLang="ko-KR" sz="1050" b="1" i="1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ko-KR" sz="1050" dirty="0"/>
                  <a:t> </a:t>
                </a:r>
              </a:p>
              <a:p>
                <a:pPr marL="900113" lvl="2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050" dirty="0"/>
                  <a:t>the number of observations (# of rows of each of the vectors                                      ) 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altLang="ko-KR" sz="1050" dirty="0"/>
                  <a:t># of PC (</a:t>
                </a:r>
                <a:r>
                  <a:rPr lang="de-DE" altLang="ko-KR" sz="1050" i="1" dirty="0"/>
                  <a:t>k</a:t>
                </a:r>
                <a:r>
                  <a:rPr lang="de-DE" altLang="ko-KR" sz="1050" dirty="0"/>
                  <a:t>) </a:t>
                </a:r>
                <a:r>
                  <a:rPr lang="en-US" altLang="ko-KR" sz="1050" dirty="0"/>
                  <a:t>is always chosen to be less than the </a:t>
                </a:r>
                <a:r>
                  <a:rPr lang="de-DE" altLang="ko-KR" sz="1050" dirty="0"/>
                  <a:t># </a:t>
                </a:r>
                <a:r>
                  <a:rPr lang="en-US" altLang="ko-KR" sz="1050" dirty="0"/>
                  <a:t>of original variables </a:t>
                </a:r>
                <a:r>
                  <a:rPr lang="de-DE" altLang="ko-KR" sz="1050" dirty="0"/>
                  <a:t>/ observations, 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ko-KR" sz="1050" b="1" dirty="0"/>
                  <a:t>“lowering” the dimension </a:t>
                </a:r>
                <a:r>
                  <a:rPr lang="en-US" altLang="ko-KR" sz="1050" dirty="0"/>
                  <a:t>of the problem </a:t>
                </a:r>
                <a:r>
                  <a:rPr lang="de-DE" altLang="ko-KR" sz="1050" dirty="0"/>
                  <a:t>:</a:t>
                </a:r>
                <a:endParaRPr lang="en-US" altLang="ko-KR" sz="1050" dirty="0"/>
              </a:p>
              <a:p>
                <a:pPr lvl="2">
                  <a:lnSpc>
                    <a:spcPct val="150000"/>
                  </a:lnSpc>
                </a:pPr>
                <a:endParaRPr lang="en-US" altLang="ko-KR" sz="105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050" dirty="0"/>
                  <a:t>Principal component transformation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050" dirty="0"/>
                  <a:t>the </a:t>
                </a:r>
                <a:r>
                  <a:rPr lang="en-US" altLang="ko-KR" sz="1050" b="1" dirty="0"/>
                  <a:t>1</a:t>
                </a:r>
                <a:r>
                  <a:rPr lang="en-US" altLang="ko-KR" sz="1050" b="1" baseline="30000" dirty="0"/>
                  <a:t>st</a:t>
                </a:r>
                <a:r>
                  <a:rPr lang="en-US" altLang="ko-KR" sz="1050" b="1" dirty="0"/>
                  <a:t> </a:t>
                </a:r>
                <a:r>
                  <a:rPr lang="en-US" altLang="ko-KR" sz="1050" dirty="0"/>
                  <a:t>comp has the </a:t>
                </a:r>
                <a:r>
                  <a:rPr lang="en-US" altLang="ko-KR" sz="1050" b="1" dirty="0"/>
                  <a:t>largest</a:t>
                </a:r>
                <a:r>
                  <a:rPr lang="en-US" altLang="ko-KR" sz="1050" dirty="0"/>
                  <a:t> possible </a:t>
                </a:r>
                <a:r>
                  <a:rPr lang="en-US" altLang="ko-KR" sz="1050" b="1" dirty="0"/>
                  <a:t>variance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050" dirty="0"/>
                  <a:t>each</a:t>
                </a:r>
                <a:r>
                  <a:rPr lang="en-US" altLang="ko-KR" sz="1050" b="1" dirty="0"/>
                  <a:t> successive comp </a:t>
                </a:r>
                <a:r>
                  <a:rPr lang="en-US" altLang="ko-KR" sz="1050" dirty="0"/>
                  <a:t>in turn has the </a:t>
                </a:r>
                <a:r>
                  <a:rPr lang="en-US" altLang="ko-KR" sz="1050" b="1" dirty="0"/>
                  <a:t>highest variance</a:t>
                </a:r>
                <a:r>
                  <a:rPr lang="en-US" altLang="ko-KR" sz="1050" dirty="0"/>
                  <a:t> possible &amp; be </a:t>
                </a:r>
                <a:r>
                  <a:rPr lang="en-US" altLang="ko-KR" sz="1050" b="1" dirty="0"/>
                  <a:t>orthogonal</a:t>
                </a:r>
                <a:r>
                  <a:rPr lang="en-US" altLang="ko-KR" sz="1050" dirty="0"/>
                  <a:t> to the preceding components 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866CF7-C1ED-70A0-6C0A-988F9B5E4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" y="1582859"/>
                <a:ext cx="7169801" cy="2728504"/>
              </a:xfrm>
              <a:prstGeom prst="rect">
                <a:avLst/>
              </a:prstGeom>
              <a:blipFill>
                <a:blip r:embed="rId4"/>
                <a:stretch>
                  <a:fillRect b="-4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21C7E488-6593-03B0-E1DB-EAA7B72B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310" y="2140074"/>
            <a:ext cx="1081640" cy="19608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643C868-DD3C-8BC0-BFCE-BE95DC9F7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414" y="2336161"/>
            <a:ext cx="1100138" cy="21431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732F614-ED6E-EC91-4896-D03B1824D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7407" y="4036848"/>
            <a:ext cx="3829050" cy="3714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1374" y="2819470"/>
            <a:ext cx="968311" cy="255282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A1DB66E-5085-F31E-1C53-924B7B69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339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/>
              <p:nvPr/>
            </p:nvSpPr>
            <p:spPr>
              <a:xfrm>
                <a:off x="667096" y="1582859"/>
                <a:ext cx="716980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two-variable </a:t>
                </a:r>
                <a:r>
                  <a:rPr lang="en-US" altLang="ko-KR" sz="1200" b="1" dirty="0"/>
                  <a:t>athletes</a:t>
                </a:r>
                <a:r>
                  <a:rPr lang="en-US" altLang="ko-KR" sz="1200" dirty="0"/>
                  <a:t> data  (disc, weight)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computed the first principal component (purple) 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200" b="1" i="1" dirty="0"/>
                  <a:t> </a:t>
                </a:r>
                <a:r>
                  <a:rPr lang="de-DE" altLang="ko-KR" sz="1200" dirty="0"/>
                  <a:t>was the </a:t>
                </a:r>
                <a:r>
                  <a:rPr lang="de-DE" altLang="ko-KR" sz="1200" b="1" dirty="0"/>
                  <a:t>linear combination</a:t>
                </a:r>
                <a:r>
                  <a:rPr lang="de-DE" altLang="ko-KR" sz="1200" dirty="0"/>
                  <a:t> given by the diagonal.</a:t>
                </a:r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endParaRPr lang="en-US" altLang="ko-KR" sz="1200" dirty="0"/>
              </a:p>
              <a:p>
                <a:pPr marL="900113" lvl="2" indent="-214313"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 As </a:t>
                </a:r>
                <a:r>
                  <a:rPr lang="en-US" altLang="ko-KR" sz="1200" b="1" dirty="0"/>
                  <a:t>the coefficients </a:t>
                </a:r>
                <a:r>
                  <a:rPr lang="en-US" altLang="ko-KR" sz="1200" dirty="0"/>
                  <a:t>have to have their </a:t>
                </a:r>
                <a:r>
                  <a:rPr lang="en-US" altLang="ko-KR" sz="1200" b="1" dirty="0"/>
                  <a:t>sum of squares </a:t>
                </a:r>
                <a:r>
                  <a:rPr lang="en-US" altLang="ko-KR" sz="1200" dirty="0"/>
                  <a:t>add to </a:t>
                </a:r>
                <a:r>
                  <a:rPr lang="de-DE" altLang="ko-KR" sz="1200" b="1" dirty="0"/>
                  <a:t>1</a:t>
                </a:r>
                <a:r>
                  <a:rPr lang="de-DE" altLang="ko-KR" sz="1200" dirty="0"/>
                  <a:t>, </a:t>
                </a:r>
                <a:r>
                  <a:rPr lang="en-US" altLang="ko-KR" sz="1200" dirty="0"/>
                  <a:t>we have that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" y="1582859"/>
                <a:ext cx="7169801" cy="2308324"/>
              </a:xfrm>
              <a:prstGeom prst="rect">
                <a:avLst/>
              </a:prstGeom>
              <a:blipFill>
                <a:blip r:embed="rId2"/>
                <a:stretch>
                  <a:fillRect t="-265" b="-13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7.7 Plotting the observations in the principal plane</a:t>
            </a:r>
            <a:endParaRPr lang="de-DE" sz="1600" dirty="0">
              <a:latin typeface="+mn-lt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E8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BA88205-F8D2-C6E7-BCAD-FAD0E7E5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910" y="2243285"/>
            <a:ext cx="1319254" cy="1333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5074" y="3912164"/>
                <a:ext cx="29734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ko-KR" sz="1200" i="1"/>
                  <a:t>= </a:t>
                </a:r>
                <a14:m>
                  <m:oMath xmlns:m="http://schemas.openxmlformats.org/officeDocument/2006/math">
                    <m:r>
                      <a:rPr lang="de-DE" altLang="ko-KR" sz="1050" i="1">
                        <a:latin typeface="Cambria Math" panose="02040503050406030204" pitchFamily="18" charset="0"/>
                      </a:rPr>
                      <m:t>−0.707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𝒅𝒊𝒔𝒄</m:t>
                        </m:r>
                      </m:sub>
                    </m:sSub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altLang="ko-KR" sz="1050" i="1">
                        <a:latin typeface="Cambria Math" panose="02040503050406030204" pitchFamily="18" charset="0"/>
                      </a:rPr>
                      <m:t>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𝒘𝒆𝒊𝒈𝒉𝒕</m:t>
                        </m:r>
                      </m:sub>
                    </m:sSub>
                  </m:oMath>
                </a14:m>
                <a:endParaRPr lang="de-DE" sz="1200" i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74" y="3912164"/>
                <a:ext cx="2973443" cy="184666"/>
              </a:xfrm>
              <a:prstGeom prst="rect">
                <a:avLst/>
              </a:prstGeom>
              <a:blipFill>
                <a:blip r:embed="rId5"/>
                <a:stretch>
                  <a:fillRect l="-1848" t="-30000" r="-821" b="-4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실행 단추: 돌아가기 4">
            <a:hlinkClick r:id="rId6" action="ppaction://hlinksldjump" highlightClick="1"/>
          </p:cNvPr>
          <p:cNvSpPr/>
          <p:nvPr/>
        </p:nvSpPr>
        <p:spPr>
          <a:xfrm>
            <a:off x="2972215" y="2413251"/>
            <a:ext cx="292683" cy="217441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6649" y="2755652"/>
            <a:ext cx="1907381" cy="55721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984" y="2921130"/>
            <a:ext cx="1035844" cy="450056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355423" y="241325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>
                <a:solidFill>
                  <a:srgbClr val="222222"/>
                </a:solidFill>
              </a:rPr>
              <a:t>What part of the </a:t>
            </a:r>
            <a:r>
              <a:rPr lang="en-US" sz="1050" b="1">
                <a:solidFill>
                  <a:srgbClr val="222222"/>
                </a:solidFill>
              </a:rPr>
              <a:t>svd</a:t>
            </a:r>
            <a:r>
              <a:rPr lang="de-DE" altLang="ko-KR" sz="1050" b="1">
                <a:solidFill>
                  <a:srgbClr val="222222"/>
                </a:solidFill>
              </a:rPr>
              <a:t>(X)</a:t>
            </a:r>
            <a:r>
              <a:rPr lang="en-US" sz="1050">
                <a:solidFill>
                  <a:srgbClr val="222222"/>
                </a:solidFill>
              </a:rPr>
              <a:t> leads us to the </a:t>
            </a:r>
            <a:r>
              <a:rPr lang="en-US" sz="1050" b="1">
                <a:solidFill>
                  <a:srgbClr val="222222"/>
                </a:solidFill>
              </a:rPr>
              <a:t>first PC coefficients </a:t>
            </a:r>
            <a:r>
              <a:rPr lang="de-DE" altLang="ko-KR" sz="1050">
                <a:solidFill>
                  <a:srgbClr val="222222"/>
                </a:solidFill>
              </a:rPr>
              <a:t>(PC loadings) </a:t>
            </a:r>
            <a:r>
              <a:rPr lang="en-US" sz="1050">
                <a:solidFill>
                  <a:srgbClr val="222222"/>
                </a:solidFill>
              </a:rPr>
              <a:t>?</a:t>
            </a:r>
            <a:endParaRPr lang="de-DE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/>
              <p:cNvSpPr txBox="1"/>
              <p:nvPr/>
            </p:nvSpPr>
            <p:spPr>
              <a:xfrm>
                <a:off x="1905074" y="3912164"/>
                <a:ext cx="29734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ko-KR" sz="1200" i="1"/>
                  <a:t>= </a:t>
                </a:r>
                <a14:m>
                  <m:oMath xmlns:m="http://schemas.openxmlformats.org/officeDocument/2006/math">
                    <m:r>
                      <a:rPr lang="de-DE" altLang="ko-KR" sz="1050" i="1">
                        <a:latin typeface="Cambria Math" panose="02040503050406030204" pitchFamily="18" charset="0"/>
                      </a:rPr>
                      <m:t>−0.707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𝒅𝒊𝒔𝒄</m:t>
                        </m:r>
                      </m:sub>
                    </m:sSub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altLang="ko-KR" sz="1050" i="1">
                        <a:latin typeface="Cambria Math" panose="02040503050406030204" pitchFamily="18" charset="0"/>
                      </a:rPr>
                      <m:t>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𝒘𝒆𝒊𝒈𝒉𝒕</m:t>
                        </m:r>
                      </m:sub>
                    </m:sSub>
                  </m:oMath>
                </a14:m>
                <a:endParaRPr lang="de-DE" sz="1200" i="1"/>
              </a:p>
            </p:txBody>
          </p:sp>
        </mc:Choice>
        <mc:Fallback xmlns="">
          <p:sp>
            <p:nvSpPr>
              <p:cNvPr id="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74" y="3912164"/>
                <a:ext cx="2973443" cy="184666"/>
              </a:xfrm>
              <a:prstGeom prst="rect">
                <a:avLst/>
              </a:prstGeom>
              <a:blipFill>
                <a:blip r:embed="rId5"/>
                <a:stretch>
                  <a:fillRect l="-1848" t="-30000" r="-821" b="-4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실행 단추: 돌아가기 4">
            <a:hlinkClick r:id="rId6" action="ppaction://hlinksldjump" highlightClick="1"/>
          </p:cNvPr>
          <p:cNvSpPr/>
          <p:nvPr/>
        </p:nvSpPr>
        <p:spPr>
          <a:xfrm>
            <a:off x="2972215" y="2413251"/>
            <a:ext cx="292683" cy="217441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5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6649" y="2755652"/>
            <a:ext cx="1907381" cy="557213"/>
          </a:xfrm>
          <a:prstGeom prst="rect">
            <a:avLst/>
          </a:prstGeom>
        </p:spPr>
      </p:pic>
      <p:pic>
        <p:nvPicPr>
          <p:cNvPr id="17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984" y="2921130"/>
            <a:ext cx="1035844" cy="450056"/>
          </a:xfrm>
          <a:prstGeom prst="rect">
            <a:avLst/>
          </a:prstGeom>
        </p:spPr>
      </p:pic>
      <p:sp>
        <p:nvSpPr>
          <p:cNvPr id="18" name="직사각형 15"/>
          <p:cNvSpPr/>
          <p:nvPr/>
        </p:nvSpPr>
        <p:spPr>
          <a:xfrm>
            <a:off x="3355423" y="241325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>
                <a:solidFill>
                  <a:srgbClr val="222222"/>
                </a:solidFill>
              </a:rPr>
              <a:t>What part of the </a:t>
            </a:r>
            <a:r>
              <a:rPr lang="en-US" sz="1050" b="1">
                <a:solidFill>
                  <a:srgbClr val="222222"/>
                </a:solidFill>
              </a:rPr>
              <a:t>svd</a:t>
            </a:r>
            <a:r>
              <a:rPr lang="de-DE" altLang="ko-KR" sz="1050" b="1">
                <a:solidFill>
                  <a:srgbClr val="222222"/>
                </a:solidFill>
              </a:rPr>
              <a:t>(X)</a:t>
            </a:r>
            <a:r>
              <a:rPr lang="en-US" sz="1050">
                <a:solidFill>
                  <a:srgbClr val="222222"/>
                </a:solidFill>
              </a:rPr>
              <a:t> leads us to the </a:t>
            </a:r>
            <a:r>
              <a:rPr lang="en-US" sz="1050" b="1">
                <a:solidFill>
                  <a:srgbClr val="222222"/>
                </a:solidFill>
              </a:rPr>
              <a:t>first PC coefficients </a:t>
            </a:r>
            <a:r>
              <a:rPr lang="de-DE" altLang="ko-KR" sz="1050">
                <a:solidFill>
                  <a:srgbClr val="222222"/>
                </a:solidFill>
              </a:rPr>
              <a:t>(PC loadings) </a:t>
            </a:r>
            <a:r>
              <a:rPr lang="en-US" sz="1050">
                <a:solidFill>
                  <a:srgbClr val="222222"/>
                </a:solidFill>
              </a:rPr>
              <a:t>?</a:t>
            </a:r>
            <a:endParaRPr lang="de-DE" sz="105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4C0C12B-92C6-225B-6A2A-8F9FA53ED081}"/>
              </a:ext>
            </a:extLst>
          </p:cNvPr>
          <p:cNvGrpSpPr/>
          <p:nvPr/>
        </p:nvGrpSpPr>
        <p:grpSpPr>
          <a:xfrm>
            <a:off x="972554" y="5648048"/>
            <a:ext cx="6252920" cy="559558"/>
            <a:chOff x="680145" y="4668981"/>
            <a:chExt cx="6252920" cy="559558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F27BE272-2E98-3CEA-1018-A861602EA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5399" y="4668981"/>
              <a:ext cx="5807666" cy="38674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B6AB65B2-E0DE-BF60-022E-7BCA8F7A3A37}"/>
                </a:ext>
              </a:extLst>
            </p:cNvPr>
            <p:cNvSpPr/>
            <p:nvPr/>
          </p:nvSpPr>
          <p:spPr>
            <a:xfrm>
              <a:off x="1125400" y="4959036"/>
              <a:ext cx="222978" cy="438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9F0A0539-6876-84CD-8456-8EBF5356F4EE}"/>
                </a:ext>
              </a:extLst>
            </p:cNvPr>
            <p:cNvSpPr/>
            <p:nvPr/>
          </p:nvSpPr>
          <p:spPr>
            <a:xfrm>
              <a:off x="1797484" y="4959036"/>
              <a:ext cx="222978" cy="438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0B642A-D90B-386A-B0EF-F5FED32FF0B6}"/>
                </a:ext>
              </a:extLst>
            </p:cNvPr>
            <p:cNvSpPr txBox="1"/>
            <p:nvPr/>
          </p:nvSpPr>
          <p:spPr>
            <a:xfrm>
              <a:off x="680145" y="4974623"/>
              <a:ext cx="12096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C00000"/>
                  </a:solidFill>
                </a:rPr>
                <a:t>new</a:t>
              </a:r>
              <a:r>
                <a:rPr lang="en-US" altLang="ko-KR" sz="1050" b="1" dirty="0"/>
                <a:t> variable</a:t>
              </a:r>
              <a:endParaRPr lang="ko-KR" altLang="en-US" sz="1050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409D72-1B6D-1442-A157-14EDB68CD877}"/>
                </a:ext>
              </a:extLst>
            </p:cNvPr>
            <p:cNvSpPr txBox="1"/>
            <p:nvPr/>
          </p:nvSpPr>
          <p:spPr>
            <a:xfrm>
              <a:off x="1705390" y="4974623"/>
              <a:ext cx="12592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>
                  <a:solidFill>
                    <a:schemeClr val="accent1">
                      <a:lumMod val="75000"/>
                    </a:schemeClr>
                  </a:solidFill>
                </a:rPr>
                <a:t>original</a:t>
              </a:r>
              <a:r>
                <a:rPr lang="en-US" altLang="ko-KR" sz="1050" b="1"/>
                <a:t> variable</a:t>
              </a:r>
              <a:endParaRPr lang="ko-KR" altLang="en-US" sz="1050" b="1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5550DB3-A381-2D39-B711-DDCF9B057B65}"/>
                </a:ext>
              </a:extLst>
            </p:cNvPr>
            <p:cNvSpPr/>
            <p:nvPr/>
          </p:nvSpPr>
          <p:spPr>
            <a:xfrm>
              <a:off x="1468220" y="4720503"/>
              <a:ext cx="138452" cy="342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8D0187D-9736-7546-4714-5FE36F8BAECD}"/>
              </a:ext>
            </a:extLst>
          </p:cNvPr>
          <p:cNvSpPr txBox="1"/>
          <p:nvPr/>
        </p:nvSpPr>
        <p:spPr>
          <a:xfrm>
            <a:off x="1356464" y="5275141"/>
            <a:ext cx="937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PC loadings</a:t>
            </a:r>
          </a:p>
          <a:p>
            <a:pPr algn="ctr"/>
            <a:r>
              <a:rPr lang="en-US" altLang="ko-KR" sz="1000" dirty="0"/>
              <a:t>(coefficient)</a:t>
            </a:r>
            <a:endParaRPr lang="ko-KR" alt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77D602-FEB0-95D0-D14C-9415E25286DC}"/>
              </a:ext>
            </a:extLst>
          </p:cNvPr>
          <p:cNvSpPr txBox="1"/>
          <p:nvPr/>
        </p:nvSpPr>
        <p:spPr>
          <a:xfrm>
            <a:off x="49337" y="4915605"/>
            <a:ext cx="388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Recipe for making juice</a:t>
            </a:r>
            <a:endParaRPr lang="ko-KR" altLang="en-US" sz="1400" dirty="0"/>
          </a:p>
        </p:txBody>
      </p:sp>
      <p:sp>
        <p:nvSpPr>
          <p:cNvPr id="28" name="슬라이드 번호 개체 틀 27">
            <a:extLst>
              <a:ext uri="{FF2B5EF4-FFF2-40B4-BE49-F238E27FC236}">
                <a16:creationId xmlns:a16="http://schemas.microsoft.com/office/drawing/2014/main" id="{D4BCF1DE-51CF-3919-CBF0-FDF3C853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083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/>
              <p:nvPr/>
            </p:nvSpPr>
            <p:spPr>
              <a:xfrm>
                <a:off x="667096" y="1582859"/>
                <a:ext cx="71698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two-variable </a:t>
                </a:r>
                <a:r>
                  <a:rPr lang="en-US" altLang="ko-KR" sz="1200" b="1"/>
                  <a:t>athletes</a:t>
                </a:r>
                <a:r>
                  <a:rPr lang="en-US" altLang="ko-KR" sz="1200"/>
                  <a:t> data  (disc, weight)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computed the first principal component (purple) 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200" b="1" i="1"/>
                  <a:t> </a:t>
                </a:r>
                <a:r>
                  <a:rPr lang="de-DE" altLang="ko-KR" sz="1200"/>
                  <a:t>was the </a:t>
                </a:r>
                <a:r>
                  <a:rPr lang="de-DE" altLang="ko-KR" sz="1200" b="1"/>
                  <a:t>linear combination</a:t>
                </a:r>
                <a:r>
                  <a:rPr lang="de-DE" altLang="ko-KR" sz="1200"/>
                  <a:t> given by the diagonal.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" y="1582859"/>
                <a:ext cx="7169801" cy="646331"/>
              </a:xfrm>
              <a:prstGeom prst="rect">
                <a:avLst/>
              </a:prstGeom>
              <a:blipFill>
                <a:blip r:embed="rId2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7.7 Plotting the observations in the principal plane</a:t>
            </a:r>
            <a:endParaRPr lang="de-DE" sz="1600" dirty="0">
              <a:latin typeface="+mn-lt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E8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BA88205-F8D2-C6E7-BCAD-FAD0E7E5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910" y="2243285"/>
            <a:ext cx="1319254" cy="1333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0371" y="2740282"/>
                <a:ext cx="29734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ko-KR" sz="1200" i="1"/>
                  <a:t>= </a:t>
                </a:r>
                <a14:m>
                  <m:oMath xmlns:m="http://schemas.openxmlformats.org/officeDocument/2006/math">
                    <m:r>
                      <a:rPr lang="de-DE" altLang="ko-KR" sz="1050" i="1">
                        <a:latin typeface="Cambria Math" panose="02040503050406030204" pitchFamily="18" charset="0"/>
                      </a:rPr>
                      <m:t>−0.707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𝒅𝒊𝒔𝒄</m:t>
                        </m:r>
                      </m:sub>
                    </m:sSub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altLang="ko-KR" sz="1050" i="1">
                        <a:latin typeface="Cambria Math" panose="02040503050406030204" pitchFamily="18" charset="0"/>
                      </a:rPr>
                      <m:t>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𝒘𝒆𝒊𝒈𝒉𝒕</m:t>
                        </m:r>
                      </m:sub>
                    </m:sSub>
                  </m:oMath>
                </a14:m>
                <a:endParaRPr lang="de-DE" sz="1200" i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371" y="2740282"/>
                <a:ext cx="2973443" cy="184666"/>
              </a:xfrm>
              <a:prstGeom prst="rect">
                <a:avLst/>
              </a:prstGeom>
              <a:blipFill>
                <a:blip r:embed="rId5"/>
                <a:stretch>
                  <a:fillRect l="-1848" t="-30000" r="-821" b="-4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97F84B-E9B8-96D9-7E73-3FC596EFED4C}"/>
                  </a:ext>
                </a:extLst>
              </p:cNvPr>
              <p:cNvSpPr txBox="1"/>
              <p:nvPr/>
            </p:nvSpPr>
            <p:spPr>
              <a:xfrm>
                <a:off x="1020023" y="3629027"/>
                <a:ext cx="694015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de-DE" altLang="ko-KR" sz="1200" dirty="0"/>
                  <a:t>If we make the purple line the horizontal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200" dirty="0"/>
                  <a:t>axis</a:t>
                </a:r>
                <a:r>
                  <a:rPr lang="de-DE" altLang="ko-KR" sz="1200" dirty="0"/>
                  <a:t> by </a:t>
                </a:r>
                <a:r>
                  <a:rPr lang="en-US" altLang="ko-KR" sz="1200" b="1" dirty="0" err="1"/>
                  <a:t>rotat</a:t>
                </a:r>
                <a:r>
                  <a:rPr lang="de-DE" altLang="ko-KR" sz="1200" b="1" dirty="0"/>
                  <a:t>ing</a:t>
                </a:r>
                <a:r>
                  <a:rPr lang="en-US" altLang="ko-KR" sz="1200" dirty="0"/>
                  <a:t> the </a:t>
                </a:r>
                <a:r>
                  <a:rPr lang="en-US" altLang="ko-KR" sz="1200" b="1" dirty="0"/>
                  <a:t>plane</a:t>
                </a:r>
                <a:r>
                  <a:rPr lang="de-DE" altLang="ko-KR" sz="1200" b="1" dirty="0"/>
                  <a:t>, </a:t>
                </a:r>
                <a:r>
                  <a:rPr lang="de-DE" altLang="ko-KR" sz="1200" dirty="0"/>
                  <a:t>we obtain </a:t>
                </a:r>
                <a:r>
                  <a:rPr lang="en-US" altLang="ko-KR" sz="1200" dirty="0"/>
                  <a:t>the </a:t>
                </a:r>
                <a:r>
                  <a:rPr lang="en-US" altLang="ko-KR" sz="1200" b="1" dirty="0"/>
                  <a:t>first principal plane </a:t>
                </a:r>
                <a:endParaRPr lang="ko-KR" altLang="en-US" sz="1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97F84B-E9B8-96D9-7E73-3FC596EFE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23" y="3629027"/>
                <a:ext cx="6940156" cy="276999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0C1E6EA6-8E5B-D728-4E56-E124848A9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222" y="3974738"/>
            <a:ext cx="2309675" cy="154940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2FA44C1-A098-7674-83F0-BD3560A63C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976" y="4141307"/>
            <a:ext cx="4501931" cy="102206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C791432-0386-82AC-E5A5-F01D3E4E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178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/>
              <p:nvPr/>
            </p:nvSpPr>
            <p:spPr>
              <a:xfrm>
                <a:off x="667096" y="1582859"/>
                <a:ext cx="71698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two-variable </a:t>
                </a:r>
                <a:r>
                  <a:rPr lang="en-US" altLang="ko-KR" sz="1200" b="1"/>
                  <a:t>athletes</a:t>
                </a:r>
                <a:r>
                  <a:rPr lang="en-US" altLang="ko-KR" sz="1200"/>
                  <a:t> data  (disc, weight)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computed the first principal component (purple) 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200" b="1" i="1"/>
                  <a:t> </a:t>
                </a:r>
                <a:r>
                  <a:rPr lang="de-DE" altLang="ko-KR" sz="1200"/>
                  <a:t>was the </a:t>
                </a:r>
                <a:r>
                  <a:rPr lang="de-DE" altLang="ko-KR" sz="1200" b="1"/>
                  <a:t>linear combination</a:t>
                </a:r>
                <a:r>
                  <a:rPr lang="de-DE" altLang="ko-KR" sz="1200"/>
                  <a:t> given by the diagonal.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" y="1582859"/>
                <a:ext cx="7169801" cy="646331"/>
              </a:xfrm>
              <a:prstGeom prst="rect">
                <a:avLst/>
              </a:prstGeom>
              <a:blipFill>
                <a:blip r:embed="rId2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7.7 Plotting the observations in the principal plane</a:t>
            </a:r>
            <a:endParaRPr lang="de-DE" sz="1600" dirty="0">
              <a:latin typeface="+mn-lt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E8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BA88205-F8D2-C6E7-BCAD-FAD0E7E5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910" y="2243285"/>
            <a:ext cx="1319254" cy="1333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0371" y="2740282"/>
                <a:ext cx="29734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ko-KR" sz="1200" i="1"/>
                  <a:t>= </a:t>
                </a:r>
                <a14:m>
                  <m:oMath xmlns:m="http://schemas.openxmlformats.org/officeDocument/2006/math">
                    <m:r>
                      <a:rPr lang="de-DE" altLang="ko-KR" sz="1050" i="1">
                        <a:latin typeface="Cambria Math" panose="02040503050406030204" pitchFamily="18" charset="0"/>
                      </a:rPr>
                      <m:t>−0.707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𝒅𝒊𝒔𝒄</m:t>
                        </m:r>
                      </m:sub>
                    </m:sSub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altLang="ko-KR" sz="1050" i="1">
                        <a:latin typeface="Cambria Math" panose="02040503050406030204" pitchFamily="18" charset="0"/>
                      </a:rPr>
                      <m:t>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𝒘𝒆𝒊𝒈𝒉𝒕</m:t>
                        </m:r>
                      </m:sub>
                    </m:sSub>
                  </m:oMath>
                </a14:m>
                <a:endParaRPr lang="de-DE" sz="1200" i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371" y="2740282"/>
                <a:ext cx="2973443" cy="184666"/>
              </a:xfrm>
              <a:prstGeom prst="rect">
                <a:avLst/>
              </a:prstGeom>
              <a:blipFill>
                <a:blip r:embed="rId5"/>
                <a:stretch>
                  <a:fillRect l="-1848" t="-30000" r="-821" b="-4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7A8FCD04-8AB1-7BF4-0CC0-9AA9BC600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601" y="3927664"/>
            <a:ext cx="2341296" cy="159031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86264E-9948-3058-88E8-85F3F3295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910" y="4088248"/>
            <a:ext cx="3919857" cy="1454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97F84B-E9B8-96D9-7E73-3FC596EFED4C}"/>
                  </a:ext>
                </a:extLst>
              </p:cNvPr>
              <p:cNvSpPr txBox="1"/>
              <p:nvPr/>
            </p:nvSpPr>
            <p:spPr>
              <a:xfrm>
                <a:off x="1020023" y="3629027"/>
                <a:ext cx="694015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de-DE" altLang="ko-KR" sz="1200"/>
                  <a:t>If we make the purple line the horizontal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200"/>
                  <a:t>axis</a:t>
                </a:r>
                <a:r>
                  <a:rPr lang="de-DE" altLang="ko-KR" sz="1200"/>
                  <a:t> by </a:t>
                </a:r>
                <a:r>
                  <a:rPr lang="en-US" altLang="ko-KR" sz="1200" b="1"/>
                  <a:t>rotat</a:t>
                </a:r>
                <a:r>
                  <a:rPr lang="de-DE" altLang="ko-KR" sz="1200" b="1"/>
                  <a:t>ing</a:t>
                </a:r>
                <a:r>
                  <a:rPr lang="en-US" altLang="ko-KR" sz="1200"/>
                  <a:t> the </a:t>
                </a:r>
                <a:r>
                  <a:rPr lang="en-US" altLang="ko-KR" sz="1200" b="1"/>
                  <a:t>plane</a:t>
                </a:r>
                <a:r>
                  <a:rPr lang="de-DE" altLang="ko-KR" sz="1200" b="1"/>
                  <a:t>, </a:t>
                </a:r>
                <a:r>
                  <a:rPr lang="de-DE" altLang="ko-KR" sz="1200"/>
                  <a:t>we obtain </a:t>
                </a:r>
                <a:r>
                  <a:rPr lang="en-US" altLang="ko-KR" sz="1200"/>
                  <a:t>the </a:t>
                </a:r>
                <a:r>
                  <a:rPr lang="en-US" altLang="ko-KR" sz="1200" b="1"/>
                  <a:t>first principal plane </a:t>
                </a:r>
                <a:endParaRPr lang="ko-KR" altLang="en-US" sz="1200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97F84B-E9B8-96D9-7E73-3FC596EFE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23" y="3629027"/>
                <a:ext cx="6940156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/>
          <p:cNvSpPr/>
          <p:nvPr/>
        </p:nvSpPr>
        <p:spPr>
          <a:xfrm>
            <a:off x="1052271" y="5526419"/>
            <a:ext cx="7323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 In the case where we </a:t>
            </a:r>
            <a:r>
              <a:rPr lang="en-US" sz="1200" b="1" dirty="0"/>
              <a:t>only have two original variables</a:t>
            </a:r>
            <a:r>
              <a:rPr lang="en-US" sz="1200" dirty="0"/>
              <a:t>, the </a:t>
            </a:r>
            <a:r>
              <a:rPr lang="en-US" sz="1200" dirty="0" err="1"/>
              <a:t>PCA</a:t>
            </a:r>
            <a:r>
              <a:rPr lang="en-US" sz="1200" dirty="0"/>
              <a:t> transformation is a </a:t>
            </a:r>
            <a:r>
              <a:rPr lang="en-US" sz="1200" b="1" dirty="0"/>
              <a:t>simple rotation</a:t>
            </a:r>
            <a:endParaRPr lang="de-DE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CA6AD6E-7478-8C10-2B76-F34F084A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954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/>
              <p:nvPr/>
            </p:nvSpPr>
            <p:spPr>
              <a:xfrm>
                <a:off x="667096" y="1582859"/>
                <a:ext cx="71698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two-variable </a:t>
                </a:r>
                <a:r>
                  <a:rPr lang="en-US" altLang="ko-KR" sz="1200" b="1"/>
                  <a:t>athletes</a:t>
                </a:r>
                <a:r>
                  <a:rPr lang="en-US" altLang="ko-KR" sz="1200"/>
                  <a:t> data  (disc, weight)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computed the first principal component (purple) 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200" b="1" i="1"/>
                  <a:t> </a:t>
                </a:r>
                <a:r>
                  <a:rPr lang="de-DE" altLang="ko-KR" sz="1200"/>
                  <a:t>was the </a:t>
                </a:r>
                <a:r>
                  <a:rPr lang="de-DE" altLang="ko-KR" sz="1200" b="1"/>
                  <a:t>linear combination</a:t>
                </a:r>
                <a:r>
                  <a:rPr lang="de-DE" altLang="ko-KR" sz="1200"/>
                  <a:t> given by the diagonal.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" y="1582859"/>
                <a:ext cx="7169801" cy="646331"/>
              </a:xfrm>
              <a:prstGeom prst="rect">
                <a:avLst/>
              </a:prstGeom>
              <a:blipFill>
                <a:blip r:embed="rId2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7.7 Plotting the observations in the principal plane</a:t>
            </a:r>
            <a:endParaRPr lang="de-DE" sz="1600" dirty="0">
              <a:latin typeface="+mn-lt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E8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BA88205-F8D2-C6E7-BCAD-FAD0E7E5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910" y="2243285"/>
            <a:ext cx="1319254" cy="1333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0371" y="2740282"/>
                <a:ext cx="29734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ko-KR" sz="1200" i="1"/>
                  <a:t>= </a:t>
                </a:r>
                <a14:m>
                  <m:oMath xmlns:m="http://schemas.openxmlformats.org/officeDocument/2006/math">
                    <m:r>
                      <a:rPr lang="de-DE" altLang="ko-KR" sz="1050" i="1">
                        <a:latin typeface="Cambria Math" panose="02040503050406030204" pitchFamily="18" charset="0"/>
                      </a:rPr>
                      <m:t>−0.707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𝒅𝒊𝒔𝒄</m:t>
                        </m:r>
                      </m:sub>
                    </m:sSub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altLang="ko-KR" sz="1050" i="1">
                        <a:latin typeface="Cambria Math" panose="02040503050406030204" pitchFamily="18" charset="0"/>
                      </a:rPr>
                      <m:t>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𝒘𝒆𝒊𝒈𝒉𝒕</m:t>
                        </m:r>
                      </m:sub>
                    </m:sSub>
                  </m:oMath>
                </a14:m>
                <a:endParaRPr lang="de-DE" sz="1200" i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371" y="2740282"/>
                <a:ext cx="2973443" cy="184666"/>
              </a:xfrm>
              <a:prstGeom prst="rect">
                <a:avLst/>
              </a:prstGeom>
              <a:blipFill>
                <a:blip r:embed="rId5"/>
                <a:stretch>
                  <a:fillRect l="-1848" t="-30000" r="-821" b="-4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A97F84B-E9B8-96D9-7E73-3FC596EFED4C}"/>
              </a:ext>
            </a:extLst>
          </p:cNvPr>
          <p:cNvSpPr txBox="1"/>
          <p:nvPr/>
        </p:nvSpPr>
        <p:spPr>
          <a:xfrm>
            <a:off x="1020023" y="3629027"/>
            <a:ext cx="6940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ko-KR" sz="1200" b="1" dirty="0"/>
              <a:t>Question 7.20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200" dirty="0"/>
              <a:t>What is the </a:t>
            </a:r>
            <a:r>
              <a:rPr lang="en-US" altLang="ko-KR" sz="1200" b="1" dirty="0"/>
              <a:t>mean</a:t>
            </a:r>
            <a:r>
              <a:rPr lang="en-US" altLang="ko-KR" sz="1200" dirty="0"/>
              <a:t> of the </a:t>
            </a:r>
            <a:r>
              <a:rPr lang="de-DE" altLang="ko-KR" sz="1200" b="1" dirty="0"/>
              <a:t>sum(</a:t>
            </a:r>
            <a:r>
              <a:rPr lang="en-US" altLang="ko-KR" sz="1200" b="1" dirty="0"/>
              <a:t>red segments</a:t>
            </a:r>
            <a:r>
              <a:rPr lang="de-DE" altLang="ko-KR" sz="1200" b="1" dirty="0"/>
              <a:t>^2) </a:t>
            </a:r>
            <a:r>
              <a:rPr lang="de-DE" altLang="ko-KR" sz="1200" dirty="0"/>
              <a:t>s equal to?</a:t>
            </a:r>
            <a:endParaRPr lang="ko-KR" altLang="en-US" sz="1200" dirty="0"/>
          </a:p>
        </p:txBody>
      </p:sp>
      <p:sp>
        <p:nvSpPr>
          <p:cNvPr id="2" name="직사각형 1"/>
          <p:cNvSpPr/>
          <p:nvPr/>
        </p:nvSpPr>
        <p:spPr>
          <a:xfrm>
            <a:off x="3804149" y="4232451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ko-KR" sz="1050" dirty="0"/>
              <a:t>a)   </a:t>
            </a:r>
            <a:r>
              <a:rPr lang="en-US" sz="1050" dirty="0"/>
              <a:t>corresponds to the </a:t>
            </a:r>
            <a:r>
              <a:rPr lang="en-US" sz="1050" b="1" dirty="0"/>
              <a:t>square of the second singular value</a:t>
            </a:r>
            <a:r>
              <a:rPr lang="en-US" sz="1050" dirty="0"/>
              <a:t>:</a:t>
            </a:r>
            <a:endParaRPr lang="de-DE" sz="105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208" y="4593197"/>
            <a:ext cx="1240355" cy="47487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A8FCD04-8AB1-7BF4-0CC0-9AA9BC600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831" y="4328374"/>
            <a:ext cx="1940762" cy="1318254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D20518-C490-3C7B-A05D-4E8D505E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561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/>
              <p:nvPr/>
            </p:nvSpPr>
            <p:spPr>
              <a:xfrm>
                <a:off x="667096" y="1582859"/>
                <a:ext cx="71698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two-variable </a:t>
                </a:r>
                <a:r>
                  <a:rPr lang="en-US" altLang="ko-KR" sz="1200" b="1"/>
                  <a:t>athletes</a:t>
                </a:r>
                <a:r>
                  <a:rPr lang="en-US" altLang="ko-KR" sz="1200"/>
                  <a:t> data  (disc, weight)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computed the first principal component (purple) 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200" b="1" i="1"/>
                  <a:t> </a:t>
                </a:r>
                <a:r>
                  <a:rPr lang="de-DE" altLang="ko-KR" sz="1200"/>
                  <a:t>was the </a:t>
                </a:r>
                <a:r>
                  <a:rPr lang="de-DE" altLang="ko-KR" sz="1200" b="1"/>
                  <a:t>linear combination</a:t>
                </a:r>
                <a:r>
                  <a:rPr lang="de-DE" altLang="ko-KR" sz="1200"/>
                  <a:t> given by the diagonal.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" y="1582859"/>
                <a:ext cx="7169801" cy="646331"/>
              </a:xfrm>
              <a:prstGeom prst="rect">
                <a:avLst/>
              </a:prstGeom>
              <a:blipFill>
                <a:blip r:embed="rId2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7.7 Plotting the observations in the principal plane</a:t>
            </a:r>
            <a:endParaRPr lang="de-DE" sz="1600" dirty="0">
              <a:latin typeface="+mn-lt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E8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BA88205-F8D2-C6E7-BCAD-FAD0E7E5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910" y="2243285"/>
            <a:ext cx="1319254" cy="1333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0371" y="2740282"/>
                <a:ext cx="29734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ko-KR" sz="1200" i="1"/>
                  <a:t>= </a:t>
                </a:r>
                <a14:m>
                  <m:oMath xmlns:m="http://schemas.openxmlformats.org/officeDocument/2006/math">
                    <m:r>
                      <a:rPr lang="de-DE" altLang="ko-KR" sz="1050" i="1">
                        <a:latin typeface="Cambria Math" panose="02040503050406030204" pitchFamily="18" charset="0"/>
                      </a:rPr>
                      <m:t>−0.707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𝒅𝒊𝒔𝒄</m:t>
                        </m:r>
                      </m:sub>
                    </m:sSub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altLang="ko-KR" sz="1050" i="1">
                        <a:latin typeface="Cambria Math" panose="02040503050406030204" pitchFamily="18" charset="0"/>
                      </a:rPr>
                      <m:t>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𝒘𝒆𝒊𝒈𝒉𝒕</m:t>
                        </m:r>
                      </m:sub>
                    </m:sSub>
                  </m:oMath>
                </a14:m>
                <a:endParaRPr lang="de-DE" sz="1200" i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371" y="2740282"/>
                <a:ext cx="2973443" cy="184666"/>
              </a:xfrm>
              <a:prstGeom prst="rect">
                <a:avLst/>
              </a:prstGeom>
              <a:blipFill>
                <a:blip r:embed="rId5"/>
                <a:stretch>
                  <a:fillRect l="-1848" t="-30000" r="-821" b="-4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A97F84B-E9B8-96D9-7E73-3FC596EFED4C}"/>
              </a:ext>
            </a:extLst>
          </p:cNvPr>
          <p:cNvSpPr txBox="1"/>
          <p:nvPr/>
        </p:nvSpPr>
        <p:spPr>
          <a:xfrm>
            <a:off x="1020023" y="3629027"/>
            <a:ext cx="6940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ko-KR" sz="1200" b="1" dirty="0"/>
              <a:t>Question 7.20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200" dirty="0"/>
              <a:t>How does this compare to the </a:t>
            </a:r>
            <a:r>
              <a:rPr lang="en-US" altLang="ko-KR" sz="1200" b="1" dirty="0"/>
              <a:t>variance of the red points</a:t>
            </a:r>
            <a:r>
              <a:rPr lang="en-US" altLang="ko-KR" sz="1200" dirty="0"/>
              <a:t>?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3804147" y="4331539"/>
            <a:ext cx="4101895" cy="54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/>
              <a:t>The variance of the red points is var(</a:t>
            </a:r>
            <a:r>
              <a:rPr lang="en-US" sz="1050" dirty="0" err="1"/>
              <a:t>ppdf$PC1n</a:t>
            </a:r>
            <a:r>
              <a:rPr lang="en-US" sz="1050" dirty="0"/>
              <a:t>), </a:t>
            </a:r>
          </a:p>
          <a:p>
            <a:pPr lvl="1">
              <a:lnSpc>
                <a:spcPct val="150000"/>
              </a:lnSpc>
            </a:pPr>
            <a:r>
              <a:rPr lang="en-US" sz="1050" b="1" dirty="0"/>
              <a:t>var(ppdf$PC1n)</a:t>
            </a:r>
            <a:r>
              <a:rPr lang="de-DE" altLang="ko-KR" sz="1050" dirty="0"/>
              <a:t>  &gt; 6.196729 </a:t>
            </a:r>
            <a:r>
              <a:rPr lang="en-US" sz="1050" dirty="0"/>
              <a:t>by design of the first PC. </a:t>
            </a:r>
            <a:endParaRPr lang="de-DE" sz="105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A8FCD04-8AB1-7BF4-0CC0-9AA9BC600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831" y="4328374"/>
            <a:ext cx="1940762" cy="1318254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2A9CF8D-9570-735E-0E0A-91BCB70E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93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/>
              <p:nvPr/>
            </p:nvSpPr>
            <p:spPr>
              <a:xfrm>
                <a:off x="667096" y="1582859"/>
                <a:ext cx="71698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two-variable </a:t>
                </a:r>
                <a:r>
                  <a:rPr lang="en-US" altLang="ko-KR" sz="1200" b="1"/>
                  <a:t>athletes</a:t>
                </a:r>
                <a:r>
                  <a:rPr lang="en-US" altLang="ko-KR" sz="1200"/>
                  <a:t> data  (disc, weight)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computed the first principal component (purple) 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de-DE" altLang="ko-KR" sz="1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200" b="1" i="1"/>
                  <a:t> </a:t>
                </a:r>
                <a:r>
                  <a:rPr lang="de-DE" altLang="ko-KR" sz="1200"/>
                  <a:t>was the </a:t>
                </a:r>
                <a:r>
                  <a:rPr lang="de-DE" altLang="ko-KR" sz="1200" b="1"/>
                  <a:t>linear combination</a:t>
                </a:r>
                <a:r>
                  <a:rPr lang="de-DE" altLang="ko-KR" sz="1200"/>
                  <a:t> given by the diagonal.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41C45B-9DF7-BB40-F16E-E9445D35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" y="1582859"/>
                <a:ext cx="7169801" cy="646331"/>
              </a:xfrm>
              <a:prstGeom prst="rect">
                <a:avLst/>
              </a:prstGeom>
              <a:blipFill>
                <a:blip r:embed="rId2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7.7 Plotting the observations in the principal plane</a:t>
            </a:r>
            <a:endParaRPr lang="de-DE" sz="1600" dirty="0">
              <a:latin typeface="+mn-lt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E8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BA88205-F8D2-C6E7-BCAD-FAD0E7E5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910" y="2243285"/>
            <a:ext cx="1319254" cy="1333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0371" y="2740282"/>
                <a:ext cx="29734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ko-KR" sz="1200" i="1"/>
                  <a:t>= </a:t>
                </a:r>
                <a14:m>
                  <m:oMath xmlns:m="http://schemas.openxmlformats.org/officeDocument/2006/math">
                    <m:r>
                      <a:rPr lang="de-DE" altLang="ko-KR" sz="1050" i="1">
                        <a:latin typeface="Cambria Math" panose="02040503050406030204" pitchFamily="18" charset="0"/>
                      </a:rPr>
                      <m:t>−0.707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𝒅𝒊𝒔𝒄</m:t>
                        </m:r>
                      </m:sub>
                    </m:sSub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altLang="ko-KR" sz="1050" i="1">
                        <a:latin typeface="Cambria Math" panose="02040503050406030204" pitchFamily="18" charset="0"/>
                      </a:rPr>
                      <m:t>0.707</m:t>
                    </m:r>
                    <m:r>
                      <a:rPr lang="de-DE" altLang="ko-K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ko-K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𝑎𝑡h𝑙𝑒𝑡𝑒𝑠</m:t>
                        </m:r>
                      </m:e>
                      <m:sub>
                        <m:r>
                          <a:rPr lang="de-DE" altLang="ko-KR" sz="10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𝒘𝒆𝒊𝒈𝒉𝒕</m:t>
                        </m:r>
                      </m:sub>
                    </m:sSub>
                  </m:oMath>
                </a14:m>
                <a:endParaRPr lang="de-DE" sz="1200" i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371" y="2740282"/>
                <a:ext cx="2973443" cy="184666"/>
              </a:xfrm>
              <a:prstGeom prst="rect">
                <a:avLst/>
              </a:prstGeom>
              <a:blipFill>
                <a:blip r:embed="rId5"/>
                <a:stretch>
                  <a:fillRect l="-1848" t="-30000" r="-821" b="-4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7A8FCD04-8AB1-7BF4-0CC0-9AA9BC600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458" y="4488028"/>
            <a:ext cx="1940762" cy="13182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97F84B-E9B8-96D9-7E73-3FC596EFED4C}"/>
              </a:ext>
            </a:extLst>
          </p:cNvPr>
          <p:cNvSpPr txBox="1"/>
          <p:nvPr/>
        </p:nvSpPr>
        <p:spPr>
          <a:xfrm>
            <a:off x="1020023" y="3629027"/>
            <a:ext cx="6940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ko-KR" sz="1200" b="1" dirty="0"/>
              <a:t>Question 7.20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200" dirty="0"/>
              <a:t>Compute the </a:t>
            </a:r>
            <a:r>
              <a:rPr lang="en-US" altLang="ko-KR" sz="1200" b="1" dirty="0"/>
              <a:t>ratio</a:t>
            </a:r>
            <a:r>
              <a:rPr lang="en-US" altLang="ko-KR" sz="1200" dirty="0"/>
              <a:t> of the standard deviation </a:t>
            </a:r>
            <a:r>
              <a:rPr lang="de-DE" altLang="ko-KR" sz="1200" b="1" dirty="0"/>
              <a:t>(sd)</a:t>
            </a:r>
            <a:r>
              <a:rPr lang="en-US" altLang="ko-KR" sz="1200" b="1" dirty="0"/>
              <a:t> </a:t>
            </a:r>
            <a:r>
              <a:rPr lang="en-US" altLang="ko-KR" sz="1200" dirty="0"/>
              <a:t>of the </a:t>
            </a:r>
            <a:r>
              <a:rPr lang="en-US" altLang="ko-KR" sz="1200" b="1" dirty="0"/>
              <a:t>red segments</a:t>
            </a:r>
            <a:r>
              <a:rPr lang="en-US" altLang="ko-KR" sz="1200" dirty="0"/>
              <a:t> to the </a:t>
            </a:r>
            <a:r>
              <a:rPr lang="en-US" altLang="ko-KR" sz="1200" b="1" dirty="0"/>
              <a:t>blue segments</a:t>
            </a:r>
            <a:r>
              <a:rPr lang="de-DE" altLang="ko-KR" sz="1200" dirty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200" dirty="0"/>
              <a:t>Compare this to the </a:t>
            </a:r>
            <a:r>
              <a:rPr lang="en-US" altLang="ko-KR" sz="1200" b="1" dirty="0"/>
              <a:t>ratio</a:t>
            </a:r>
            <a:r>
              <a:rPr lang="en-US" altLang="ko-KR" sz="1200" dirty="0"/>
              <a:t> of </a:t>
            </a:r>
            <a:r>
              <a:rPr lang="en-US" altLang="ko-KR" sz="1200" b="1" dirty="0"/>
              <a:t>singular values 1 and 2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3804149" y="4331539"/>
            <a:ext cx="354370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/>
              <a:t>ratios of the standard deviations explained by the points on the vertical and horizontal axes </a:t>
            </a:r>
            <a:r>
              <a:rPr lang="de-DE" altLang="ko-KR" sz="1050" dirty="0"/>
              <a:t>by</a:t>
            </a:r>
            <a:r>
              <a:rPr lang="en-US" sz="1050" dirty="0"/>
              <a:t>,</a:t>
            </a:r>
            <a:endParaRPr lang="de-DE" sz="105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5725" y="4939986"/>
            <a:ext cx="1514475" cy="20716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1997" y="5295560"/>
            <a:ext cx="1193006" cy="185738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E43F779-1C15-A03E-FBCB-26225EE9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207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7.7.2 A complete analysis: the decathlon </a:t>
            </a:r>
            <a:r>
              <a:rPr lang="en-US" sz="1600" b="1" dirty="0">
                <a:latin typeface="+mn-lt"/>
              </a:rPr>
              <a:t>athletes</a:t>
            </a:r>
            <a:endParaRPr lang="de-DE" sz="1600" b="1" dirty="0">
              <a:latin typeface="+mn-lt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EA8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ED2496-8CDD-B01F-F722-44112F55A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794" y="4072156"/>
            <a:ext cx="2676500" cy="168070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BFF2402-DBA3-1086-ECA4-DAE434F31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248" y="3400425"/>
            <a:ext cx="3900488" cy="55006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632FF8E-0794-06E4-2330-48AE7D4C4A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81" b="1"/>
          <a:stretch/>
        </p:blipFill>
        <p:spPr>
          <a:xfrm>
            <a:off x="841491" y="1653012"/>
            <a:ext cx="3636169" cy="1275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25C520-CD53-066E-8839-113F2D77FCF3}"/>
                  </a:ext>
                </a:extLst>
              </p:cNvPr>
              <p:cNvSpPr txBox="1"/>
              <p:nvPr/>
            </p:nvSpPr>
            <p:spPr>
              <a:xfrm>
                <a:off x="841491" y="3056752"/>
                <a:ext cx="626440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looking at the </a:t>
                </a:r>
                <a:r>
                  <a:rPr lang="en-US" altLang="ko-KR" sz="1200" b="1" dirty="0" err="1"/>
                  <a:t>screeplot</a:t>
                </a:r>
                <a:r>
                  <a:rPr lang="en-US" altLang="ko-KR" sz="1200" dirty="0"/>
                  <a:t> that helps us </a:t>
                </a:r>
                <a:r>
                  <a:rPr lang="en-US" altLang="ko-KR" sz="1200" b="1" dirty="0"/>
                  <a:t>choose</a:t>
                </a:r>
                <a:r>
                  <a:rPr lang="en-US" altLang="ko-KR" sz="1200" dirty="0"/>
                  <a:t> a rank </a:t>
                </a:r>
                <a14:m>
                  <m:oMath xmlns:m="http://schemas.openxmlformats.org/officeDocument/2006/math"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ko-KR" sz="1200" dirty="0"/>
                  <a:t> for these data.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25C520-CD53-066E-8839-113F2D77F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91" y="3056752"/>
                <a:ext cx="6264407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A776DB1-6ECF-98D9-AE34-F41161C19B3F}"/>
              </a:ext>
            </a:extLst>
          </p:cNvPr>
          <p:cNvSpPr txBox="1"/>
          <p:nvPr/>
        </p:nvSpPr>
        <p:spPr>
          <a:xfrm>
            <a:off x="3901504" y="4449239"/>
            <a:ext cx="5013896" cy="61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A clear drop after the second eigenvalue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This indicates a </a:t>
            </a:r>
            <a:r>
              <a:rPr lang="en-US" altLang="ko-KR" sz="1200" b="1" dirty="0">
                <a:solidFill>
                  <a:srgbClr val="222222"/>
                </a:solidFill>
              </a:rPr>
              <a:t>good approximation </a:t>
            </a:r>
            <a:r>
              <a:rPr lang="en-US" altLang="ko-KR" sz="1200" dirty="0">
                <a:solidFill>
                  <a:srgbClr val="222222"/>
                </a:solidFill>
              </a:rPr>
              <a:t>will be obtained at </a:t>
            </a:r>
            <a:r>
              <a:rPr lang="en-US" altLang="ko-KR" sz="1200" b="1" dirty="0">
                <a:solidFill>
                  <a:srgbClr val="222222"/>
                </a:solidFill>
              </a:rPr>
              <a:t>rank 2</a:t>
            </a:r>
            <a:r>
              <a:rPr lang="en-US" altLang="ko-KR" sz="1200" dirty="0">
                <a:solidFill>
                  <a:srgbClr val="222222"/>
                </a:solidFill>
              </a:rPr>
              <a:t>.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27CE832-AE40-A630-EDC1-AD336F2C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38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7.7.2 A complete analysis: the decathlon </a:t>
            </a:r>
            <a:r>
              <a:rPr lang="en-US" sz="1600" b="1" dirty="0">
                <a:latin typeface="+mn-lt"/>
              </a:rPr>
              <a:t>athletes</a:t>
            </a:r>
            <a:endParaRPr lang="de-DE" sz="1600" b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5C520-CD53-066E-8839-113F2D77FCF3}"/>
              </a:ext>
            </a:extLst>
          </p:cNvPr>
          <p:cNvSpPr txBox="1"/>
          <p:nvPr/>
        </p:nvSpPr>
        <p:spPr>
          <a:xfrm>
            <a:off x="748146" y="1603939"/>
            <a:ext cx="8167255" cy="52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Interpretation of the first two axes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Correlation circle (</a:t>
            </a:r>
            <a:r>
              <a:rPr lang="en-US" altLang="ko-KR" sz="1200" b="1" dirty="0">
                <a:solidFill>
                  <a:srgbClr val="222222"/>
                </a:solidFill>
              </a:rPr>
              <a:t>projection of the original variables </a:t>
            </a:r>
            <a:r>
              <a:rPr lang="en-US" altLang="ko-KR" sz="1200" dirty="0">
                <a:solidFill>
                  <a:srgbClr val="222222"/>
                </a:solidFill>
              </a:rPr>
              <a:t>onto the </a:t>
            </a:r>
            <a:r>
              <a:rPr lang="en-US" altLang="ko-KR" sz="1200" b="1" dirty="0">
                <a:solidFill>
                  <a:srgbClr val="222222"/>
                </a:solidFill>
              </a:rPr>
              <a:t>two first new principal axes)</a:t>
            </a:r>
            <a:endParaRPr lang="en-US" altLang="ko-KR" sz="1350" dirty="0">
              <a:solidFill>
                <a:srgbClr val="222222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8A7073-7F89-C256-7313-37D8DC13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41" y="2326827"/>
            <a:ext cx="1869812" cy="1660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1326EA-0E7A-EE22-3F44-AED364EA942F}"/>
                  </a:ext>
                </a:extLst>
              </p:cNvPr>
              <p:cNvSpPr txBox="1"/>
              <p:nvPr/>
            </p:nvSpPr>
            <p:spPr>
              <a:xfrm>
                <a:off x="3144680" y="2435777"/>
                <a:ext cx="5888952" cy="1171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</a:rPr>
                  <a:t>Angles btw vectors = correlations</a:t>
                </a: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</a:rPr>
                  <a:t>track &amp; field events (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m110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,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m100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,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m400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,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m1500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) </a:t>
                </a:r>
                <a:r>
                  <a:rPr lang="ko-KR" altLang="en-US" sz="1200" b="1" dirty="0">
                    <a:solidFill>
                      <a:srgbClr val="222222"/>
                    </a:solidFill>
                  </a:rPr>
                  <a:t>↔</a:t>
                </a:r>
                <a:r>
                  <a:rPr lang="ko-KR" altLang="en-US" sz="1200" dirty="0">
                    <a:solidFill>
                      <a:srgbClr val="222222"/>
                    </a:solidFill>
                  </a:rPr>
                  <a:t>  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throwing and jumping events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</a:rPr>
                  <a:t>Maybe there is an opposition of skills (ref- correlation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mtx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ko-KR" sz="1200" dirty="0">
                    <a:solidFill>
                      <a:srgbClr val="222222"/>
                    </a:solidFill>
                  </a:rPr>
                  <a:t>    those </a:t>
                </a:r>
                <a:r>
                  <a:rPr lang="en-US" altLang="ko-KR" sz="1200" b="1" dirty="0">
                    <a:solidFill>
                      <a:srgbClr val="222222"/>
                    </a:solidFill>
                  </a:rPr>
                  <a:t>who throw the best 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have </a:t>
                </a:r>
                <a:r>
                  <a:rPr lang="en-US" altLang="ko-KR" sz="1200" b="1" dirty="0">
                    <a:solidFill>
                      <a:srgbClr val="222222"/>
                    </a:solidFill>
                  </a:rPr>
                  <a:t>lower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 scores in the </a:t>
                </a:r>
                <a:r>
                  <a:rPr lang="en-US" altLang="ko-KR" sz="1200" b="1" dirty="0">
                    <a:solidFill>
                      <a:srgbClr val="222222"/>
                    </a:solidFill>
                  </a:rPr>
                  <a:t>track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 competitions. 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1326EA-0E7A-EE22-3F44-AED364EA9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680" y="2435777"/>
                <a:ext cx="5888952" cy="1171218"/>
              </a:xfrm>
              <a:prstGeom prst="rect">
                <a:avLst/>
              </a:prstGeom>
              <a:blipFill>
                <a:blip r:embed="rId4"/>
                <a:stretch>
                  <a:fillRect b="-36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5EF92101-EAF7-7625-17D5-AF4685E70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441" y="2198239"/>
            <a:ext cx="3436144" cy="1285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BFAF6DF-81AE-A551-93B2-C11668B25678}"/>
              </a:ext>
            </a:extLst>
          </p:cNvPr>
          <p:cNvSpPr txBox="1"/>
          <p:nvPr/>
        </p:nvSpPr>
        <p:spPr>
          <a:xfrm>
            <a:off x="1113522" y="3993915"/>
            <a:ext cx="7154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222222"/>
                </a:solidFill>
              </a:rPr>
              <a:t>What transformations </a:t>
            </a:r>
            <a:r>
              <a:rPr lang="en-US" altLang="ko-KR" sz="1200" dirty="0">
                <a:solidFill>
                  <a:srgbClr val="222222"/>
                </a:solidFill>
              </a:rPr>
              <a:t>of the variables </a:t>
            </a:r>
            <a:r>
              <a:rPr lang="en-US" altLang="ko-KR" sz="1200" b="1" dirty="0">
                <a:solidFill>
                  <a:srgbClr val="222222"/>
                </a:solidFill>
              </a:rPr>
              <a:t>induce the best athletic performances </a:t>
            </a:r>
            <a:r>
              <a:rPr lang="en-US" altLang="ko-KR" sz="1200" dirty="0">
                <a:solidFill>
                  <a:srgbClr val="222222"/>
                </a:solidFill>
              </a:rPr>
              <a:t>to vary in the same direction,</a:t>
            </a:r>
          </a:p>
          <a:p>
            <a:pPr lvl="1"/>
            <a:r>
              <a:rPr lang="en-US" altLang="ko-KR" sz="1200" dirty="0">
                <a:solidFill>
                  <a:srgbClr val="222222"/>
                </a:solidFill>
              </a:rPr>
              <a:t>i.e. be mostly positively correlated?</a:t>
            </a:r>
            <a:endParaRPr lang="en-US" altLang="ko-KR" sz="1350" dirty="0">
              <a:solidFill>
                <a:srgbClr val="222222"/>
              </a:solidFill>
            </a:endParaRPr>
          </a:p>
        </p:txBody>
      </p:sp>
      <p:sp>
        <p:nvSpPr>
          <p:cNvPr id="14" name="오각형 6">
            <a:extLst>
              <a:ext uri="{FF2B5EF4-FFF2-40B4-BE49-F238E27FC236}">
                <a16:creationId xmlns:a16="http://schemas.microsoft.com/office/drawing/2014/main" id="{78B36D14-0D3B-FD80-DE2F-E91EE9244957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EA8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C389DED-732C-4074-9D0E-44D48B16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04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7.2.1 </a:t>
            </a:r>
            <a:r>
              <a:rPr lang="en-US" sz="1600" dirty="0">
                <a:latin typeface="+mn-lt"/>
              </a:rPr>
              <a:t>Low-dimensional data summaries and preparation</a:t>
            </a:r>
            <a:endParaRPr lang="de-DE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D93A07-12C7-EBA9-062A-51B4CD25EAB2}"/>
                  </a:ext>
                </a:extLst>
              </p:cNvPr>
              <p:cNvSpPr txBox="1"/>
              <p:nvPr/>
            </p:nvSpPr>
            <p:spPr>
              <a:xfrm>
                <a:off x="447848" y="1465952"/>
                <a:ext cx="8248304" cy="1448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Considering two variables ( </a:t>
                </a:r>
                <a14:m>
                  <m:oMath xmlns:m="http://schemas.openxmlformats.org/officeDocument/2006/math"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ko-KR" sz="1200" dirty="0"/>
                  <a:t> ) 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b="1" dirty="0"/>
                  <a:t>Correlation coefficient </a:t>
                </a:r>
              </a:p>
              <a:p>
                <a:pPr marL="900113" lvl="2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measures how the variables co-vary</a:t>
                </a:r>
              </a:p>
              <a:p>
                <a:pPr marL="900113" lvl="2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/>
                  <a:t>a single number summary of 2D data</a:t>
                </a:r>
              </a:p>
              <a:p>
                <a:pPr marL="900113" lvl="2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 err="1"/>
                  <a:t>cor</a:t>
                </a:r>
                <a:r>
                  <a:rPr lang="en-US" altLang="ko-KR" sz="1200" dirty="0"/>
                  <a:t>() in R  (btw </a:t>
                </a:r>
                <a:r>
                  <a:rPr lang="en-US" altLang="ko-KR" sz="1200" u="sng" dirty="0"/>
                  <a:t>continuous</a:t>
                </a:r>
                <a:r>
                  <a:rPr lang="en-US" altLang="ko-KR" sz="1200" dirty="0"/>
                  <a:t> variables)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D93A07-12C7-EBA9-062A-51B4CD25E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8" y="1465952"/>
                <a:ext cx="8248304" cy="1448730"/>
              </a:xfrm>
              <a:prstGeom prst="rect">
                <a:avLst/>
              </a:prstGeom>
              <a:blipFill>
                <a:blip r:embed="rId3"/>
                <a:stretch>
                  <a:fillRect b="-25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3FFF878-DEF4-C407-B556-B6CD72574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627" y="1881093"/>
            <a:ext cx="3331595" cy="705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5088B68-7DCE-C871-4FF5-DF3F99F345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83"/>
          <a:stretch/>
        </p:blipFill>
        <p:spPr>
          <a:xfrm>
            <a:off x="1416221" y="2996018"/>
            <a:ext cx="2203638" cy="547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FBC07B-F27C-6E86-CB55-A5FD8B039C4B}"/>
              </a:ext>
            </a:extLst>
          </p:cNvPr>
          <p:cNvSpPr txBox="1"/>
          <p:nvPr/>
        </p:nvSpPr>
        <p:spPr>
          <a:xfrm>
            <a:off x="3735053" y="2960848"/>
            <a:ext cx="282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000000"/>
                </a:solidFill>
              </a:rPr>
              <a:t>symmetric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000000"/>
                </a:solidFill>
              </a:rPr>
              <a:t>all close to 1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rgbClr val="000000"/>
                </a:solidFill>
              </a:rPr>
              <a:t>diagonal values are always 1</a:t>
            </a:r>
            <a:endParaRPr lang="ko-KR" altLang="en-US" sz="12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D853C646-E816-AD80-B077-C7225120A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221" y="3724187"/>
            <a:ext cx="2125475" cy="20583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B1B8C7-8F15-E7F6-EC04-51AE2CFC5B5E}"/>
              </a:ext>
            </a:extLst>
          </p:cNvPr>
          <p:cNvSpPr txBox="1"/>
          <p:nvPr/>
        </p:nvSpPr>
        <p:spPr>
          <a:xfrm>
            <a:off x="3769855" y="4058660"/>
            <a:ext cx="4518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ko-KR" sz="1200" dirty="0">
                <a:solidFill>
                  <a:srgbClr val="000000"/>
                </a:solidFill>
                <a:latin typeface="Source Sans Pro" panose="020B0503030403020204" pitchFamily="34" charset="0"/>
              </a:rPr>
              <a:t>“all three of the variables mostly </a:t>
            </a:r>
            <a:r>
              <a:rPr lang="en-US" altLang="ko-KR" sz="1200" b="1" dirty="0">
                <a:solidFill>
                  <a:srgbClr val="000000"/>
                </a:solidFill>
                <a:latin typeface="Source Sans Pro" panose="020B0503030403020204" pitchFamily="34" charset="0"/>
              </a:rPr>
              <a:t>reflect the same ‘underlying’ variable</a:t>
            </a:r>
            <a:r>
              <a:rPr lang="en-US" altLang="ko-KR" sz="1200" dirty="0">
                <a:solidFill>
                  <a:srgbClr val="000000"/>
                </a:solidFill>
                <a:latin typeface="Source Sans Pro" panose="020B0503030403020204" pitchFamily="34" charset="0"/>
              </a:rPr>
              <a:t>, which we might interpret as </a:t>
            </a:r>
            <a:r>
              <a:rPr lang="en-US" altLang="ko-KR" sz="1200" i="1" dirty="0">
                <a:solidFill>
                  <a:srgbClr val="000000"/>
                </a:solidFill>
                <a:latin typeface="Source Sans Pro" panose="020B0503030403020204" pitchFamily="34" charset="0"/>
              </a:rPr>
              <a:t>the size</a:t>
            </a:r>
            <a:r>
              <a:rPr lang="en-US" altLang="ko-KR" sz="1200" dirty="0">
                <a:solidFill>
                  <a:srgbClr val="000000"/>
                </a:solidFill>
                <a:latin typeface="Source Sans Pro" panose="020B0503030403020204" pitchFamily="34" charset="0"/>
              </a:rPr>
              <a:t> of the turtle”.</a:t>
            </a:r>
          </a:p>
          <a:p>
            <a:br>
              <a:rPr lang="en-US" altLang="ko-KR" sz="1200" b="1" dirty="0">
                <a:solidFill>
                  <a:srgbClr val="FF0000"/>
                </a:solidFill>
                <a:latin typeface="Source Sans Pro" panose="020B0503030403020204" pitchFamily="34" charset="0"/>
              </a:rPr>
            </a:br>
            <a:endParaRPr lang="ko-KR" alt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0100E2-A4B3-BEDF-7EF1-867B7E2E1613}"/>
              </a:ext>
            </a:extLst>
          </p:cNvPr>
          <p:cNvSpPr txBox="1"/>
          <p:nvPr/>
        </p:nvSpPr>
        <p:spPr>
          <a:xfrm>
            <a:off x="4392658" y="4464714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legnth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B09BC-7493-2BD7-7DF7-E915259CC414}"/>
              </a:ext>
            </a:extLst>
          </p:cNvPr>
          <p:cNvSpPr txBox="1"/>
          <p:nvPr/>
        </p:nvSpPr>
        <p:spPr>
          <a:xfrm>
            <a:off x="3541696" y="559386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width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C0444-06FF-A754-7BD8-65EE0AB54855}"/>
              </a:ext>
            </a:extLst>
          </p:cNvPr>
          <p:cNvSpPr txBox="1"/>
          <p:nvPr/>
        </p:nvSpPr>
        <p:spPr>
          <a:xfrm>
            <a:off x="5340559" y="5593860"/>
            <a:ext cx="78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hdight</a:t>
            </a:r>
          </a:p>
        </p:txBody>
      </p:sp>
      <p:cxnSp>
        <p:nvCxnSpPr>
          <p:cNvPr id="7" name="Straight Arrow Connector 9">
            <a:extLst>
              <a:ext uri="{FF2B5EF4-FFF2-40B4-BE49-F238E27FC236}">
                <a16:creationId xmlns:a16="http://schemas.microsoft.com/office/drawing/2014/main" id="{E8F2224D-5CE7-6DA1-66DD-CEE823751E9A}"/>
              </a:ext>
            </a:extLst>
          </p:cNvPr>
          <p:cNvCxnSpPr>
            <a:stCxn id="3" idx="0"/>
          </p:cNvCxnSpPr>
          <p:nvPr/>
        </p:nvCxnSpPr>
        <p:spPr>
          <a:xfrm flipV="1">
            <a:off x="3903334" y="4834046"/>
            <a:ext cx="723499" cy="7598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0">
            <a:extLst>
              <a:ext uri="{FF2B5EF4-FFF2-40B4-BE49-F238E27FC236}">
                <a16:creationId xmlns:a16="http://schemas.microsoft.com/office/drawing/2014/main" id="{004499CB-600E-7534-6750-8E80FED59BF4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4978697" y="4834046"/>
            <a:ext cx="755303" cy="7598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3">
            <a:extLst>
              <a:ext uri="{FF2B5EF4-FFF2-40B4-BE49-F238E27FC236}">
                <a16:creationId xmlns:a16="http://schemas.microsoft.com/office/drawing/2014/main" id="{A030FA9C-5B75-6250-CE12-0D898460AEF0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4264971" y="5778526"/>
            <a:ext cx="10755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554466-432B-3DFA-0F64-55748DA3996B}"/>
              </a:ext>
            </a:extLst>
          </p:cNvPr>
          <p:cNvSpPr txBox="1"/>
          <p:nvPr/>
        </p:nvSpPr>
        <p:spPr>
          <a:xfrm>
            <a:off x="4228697" y="5203378"/>
            <a:ext cx="114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correlated</a:t>
            </a:r>
          </a:p>
        </p:txBody>
      </p:sp>
      <p:sp>
        <p:nvSpPr>
          <p:cNvPr id="19" name="Right Arrow 17">
            <a:extLst>
              <a:ext uri="{FF2B5EF4-FFF2-40B4-BE49-F238E27FC236}">
                <a16:creationId xmlns:a16="http://schemas.microsoft.com/office/drawing/2014/main" id="{12B443B6-B132-0ADE-0847-DEED896B04A9}"/>
              </a:ext>
            </a:extLst>
          </p:cNvPr>
          <p:cNvSpPr/>
          <p:nvPr/>
        </p:nvSpPr>
        <p:spPr>
          <a:xfrm>
            <a:off x="6009584" y="4945269"/>
            <a:ext cx="512957" cy="258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B1611E-FD23-E9CC-6821-C21C40AAC9D8}"/>
              </a:ext>
            </a:extLst>
          </p:cNvPr>
          <p:cNvSpPr txBox="1"/>
          <p:nvPr/>
        </p:nvSpPr>
        <p:spPr>
          <a:xfrm>
            <a:off x="6722625" y="4889657"/>
            <a:ext cx="176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The </a:t>
            </a:r>
            <a:r>
              <a:rPr lang="en-KR" b="1" dirty="0">
                <a:solidFill>
                  <a:srgbClr val="FF0000"/>
                </a:solidFill>
              </a:rPr>
              <a:t>size</a:t>
            </a:r>
            <a:r>
              <a:rPr lang="en-KR" dirty="0"/>
              <a:t> of turtle</a:t>
            </a:r>
          </a:p>
        </p:txBody>
      </p:sp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79B34782-173F-EC3E-3FF0-2E836BAA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498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400" dirty="0">
                <a:latin typeface="+mn-lt"/>
              </a:rPr>
              <a:t>7.7.2 A complete analysis: the decathlon </a:t>
            </a:r>
            <a:r>
              <a:rPr lang="en-US" sz="1400" b="1" dirty="0">
                <a:latin typeface="+mn-lt"/>
              </a:rPr>
              <a:t>athletes</a:t>
            </a:r>
            <a:endParaRPr lang="de-DE" sz="1400" b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5C520-CD53-066E-8839-113F2D77FCF3}"/>
              </a:ext>
            </a:extLst>
          </p:cNvPr>
          <p:cNvSpPr txBox="1"/>
          <p:nvPr/>
        </p:nvSpPr>
        <p:spPr>
          <a:xfrm>
            <a:off x="748146" y="1603939"/>
            <a:ext cx="8167255" cy="52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Interpretation of the first two axes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Correlation circle (</a:t>
            </a:r>
            <a:r>
              <a:rPr lang="en-US" altLang="ko-KR" sz="1200" b="1" dirty="0">
                <a:solidFill>
                  <a:srgbClr val="222222"/>
                </a:solidFill>
              </a:rPr>
              <a:t>projection of the original variables </a:t>
            </a:r>
            <a:r>
              <a:rPr lang="en-US" altLang="ko-KR" sz="1200" dirty="0">
                <a:solidFill>
                  <a:srgbClr val="222222"/>
                </a:solidFill>
              </a:rPr>
              <a:t>onto the </a:t>
            </a:r>
            <a:r>
              <a:rPr lang="en-US" altLang="ko-KR" sz="1200" b="1" dirty="0">
                <a:solidFill>
                  <a:srgbClr val="222222"/>
                </a:solidFill>
              </a:rPr>
              <a:t>two first new principal axes)</a:t>
            </a:r>
            <a:endParaRPr lang="en-US" altLang="ko-KR" sz="1350" dirty="0">
              <a:solidFill>
                <a:srgbClr val="222222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8A7073-7F89-C256-7313-37D8DC13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41" y="2326827"/>
            <a:ext cx="1869812" cy="1660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1326EA-0E7A-EE22-3F44-AED364EA942F}"/>
                  </a:ext>
                </a:extLst>
              </p:cNvPr>
              <p:cNvSpPr txBox="1"/>
              <p:nvPr/>
            </p:nvSpPr>
            <p:spPr>
              <a:xfrm>
                <a:off x="3144680" y="2435777"/>
                <a:ext cx="5888952" cy="1171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</a:rPr>
                  <a:t>Angles btw vectors = correlations</a:t>
                </a: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</a:rPr>
                  <a:t>track &amp; field events (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m110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,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m100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,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m400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,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m1500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) </a:t>
                </a:r>
                <a:r>
                  <a:rPr lang="ko-KR" altLang="en-US" sz="1200" b="1" dirty="0">
                    <a:solidFill>
                      <a:srgbClr val="222222"/>
                    </a:solidFill>
                  </a:rPr>
                  <a:t>↔</a:t>
                </a:r>
                <a:r>
                  <a:rPr lang="ko-KR" altLang="en-US" sz="1200" dirty="0">
                    <a:solidFill>
                      <a:srgbClr val="222222"/>
                    </a:solidFill>
                  </a:rPr>
                  <a:t>  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throwing and jumping events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</a:rPr>
                  <a:t>Maybe there is an opposition of skills (ref- correlation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mtx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ko-KR" sz="1200" dirty="0">
                    <a:solidFill>
                      <a:srgbClr val="222222"/>
                    </a:solidFill>
                  </a:rPr>
                  <a:t>    those </a:t>
                </a:r>
                <a:r>
                  <a:rPr lang="en-US" altLang="ko-KR" sz="1200" b="1" dirty="0">
                    <a:solidFill>
                      <a:srgbClr val="222222"/>
                    </a:solidFill>
                  </a:rPr>
                  <a:t>who throw the best 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have </a:t>
                </a:r>
                <a:r>
                  <a:rPr lang="en-US" altLang="ko-KR" sz="1200" b="1" dirty="0">
                    <a:solidFill>
                      <a:srgbClr val="222222"/>
                    </a:solidFill>
                  </a:rPr>
                  <a:t>lower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 scores in the </a:t>
                </a:r>
                <a:r>
                  <a:rPr lang="en-US" altLang="ko-KR" sz="1200" b="1" dirty="0">
                    <a:solidFill>
                      <a:srgbClr val="222222"/>
                    </a:solidFill>
                  </a:rPr>
                  <a:t>track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 competitions. 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1326EA-0E7A-EE22-3F44-AED364EA9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680" y="2435777"/>
                <a:ext cx="5888952" cy="1171218"/>
              </a:xfrm>
              <a:prstGeom prst="rect">
                <a:avLst/>
              </a:prstGeom>
              <a:blipFill>
                <a:blip r:embed="rId4"/>
                <a:stretch>
                  <a:fillRect b="-36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5EF92101-EAF7-7625-17D5-AF4685E70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441" y="2198239"/>
            <a:ext cx="3436144" cy="1285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BFAF6DF-81AE-A551-93B2-C11668B25678}"/>
              </a:ext>
            </a:extLst>
          </p:cNvPr>
          <p:cNvSpPr txBox="1"/>
          <p:nvPr/>
        </p:nvSpPr>
        <p:spPr>
          <a:xfrm>
            <a:off x="1113522" y="3993916"/>
            <a:ext cx="78018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If we change the signs on the running performances, </a:t>
            </a:r>
            <a:r>
              <a:rPr lang="en-US" altLang="ko-KR" sz="1200" dirty="0">
                <a:solidFill>
                  <a:srgbClr val="000000"/>
                </a:solidFill>
              </a:rPr>
              <a:t>almost all the variables will be positively correlated.</a:t>
            </a:r>
            <a:endParaRPr lang="en-US" altLang="ko-KR" sz="1200" dirty="0">
              <a:solidFill>
                <a:srgbClr val="222222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A8E026E-6B81-20E7-1A70-611511E0A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720" y="4373784"/>
            <a:ext cx="3413585" cy="13185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5F6D249-0C44-8F96-9D1B-92560A9E8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773" y="4662806"/>
            <a:ext cx="3654544" cy="401598"/>
          </a:xfrm>
          <a:prstGeom prst="rect">
            <a:avLst/>
          </a:prstGeom>
        </p:spPr>
      </p:pic>
      <p:sp>
        <p:nvSpPr>
          <p:cNvPr id="14" name="오각형 6">
            <a:extLst>
              <a:ext uri="{FF2B5EF4-FFF2-40B4-BE49-F238E27FC236}">
                <a16:creationId xmlns:a16="http://schemas.microsoft.com/office/drawing/2014/main" id="{78B36D14-0D3B-FD80-DE2F-E91EE9244957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EA8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7941D55-ED89-193A-13A2-53ABB252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894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7.7.2 A complete analysis: the decathlon </a:t>
            </a:r>
            <a:r>
              <a:rPr lang="en-US" sz="1600" b="1" dirty="0">
                <a:latin typeface="+mn-lt"/>
              </a:rPr>
              <a:t>athletes</a:t>
            </a:r>
            <a:endParaRPr lang="de-DE" sz="1600" b="1" dirty="0">
              <a:latin typeface="+mn-lt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A90DAA-AD67-100C-C8E8-529812256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78" y="4358626"/>
            <a:ext cx="1592230" cy="1531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FA623A-541F-D593-53B2-C4B4B420A2A8}"/>
                  </a:ext>
                </a:extLst>
              </p:cNvPr>
              <p:cNvSpPr txBox="1"/>
              <p:nvPr/>
            </p:nvSpPr>
            <p:spPr>
              <a:xfrm>
                <a:off x="3600451" y="4533759"/>
                <a:ext cx="5433182" cy="87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050" dirty="0">
                    <a:solidFill>
                      <a:srgbClr val="222222"/>
                    </a:solidFill>
                  </a:rPr>
                  <a:t>Now</a:t>
                </a:r>
                <a:r>
                  <a:rPr lang="en-US" altLang="ko-KR" sz="1050" b="1" dirty="0">
                    <a:solidFill>
                      <a:srgbClr val="222222"/>
                    </a:solidFill>
                  </a:rPr>
                  <a:t>, all the arrows </a:t>
                </a:r>
                <a:r>
                  <a:rPr lang="en-US" altLang="ko-KR" sz="1050" dirty="0">
                    <a:solidFill>
                      <a:srgbClr val="222222"/>
                    </a:solidFill>
                  </a:rPr>
                  <a:t>are pointing in the </a:t>
                </a:r>
                <a:r>
                  <a:rPr lang="en-US" altLang="ko-KR" sz="1050" b="1" dirty="0">
                    <a:solidFill>
                      <a:srgbClr val="222222"/>
                    </a:solidFill>
                  </a:rPr>
                  <a:t>same direction</a:t>
                </a:r>
                <a:r>
                  <a:rPr lang="en-US" altLang="ko-KR" sz="1050" dirty="0">
                    <a:solidFill>
                      <a:srgbClr val="222222"/>
                    </a:solidFill>
                  </a:rPr>
                  <a:t>, and all the negative correlations are quite small ones.</a:t>
                </a: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050" dirty="0">
                    <a:solidFill>
                      <a:srgbClr val="222222"/>
                    </a:solidFill>
                  </a:rPr>
                  <a:t>The </a:t>
                </a:r>
                <a:r>
                  <a:rPr lang="en-US" altLang="ko-KR" sz="1050" b="1" dirty="0">
                    <a:solidFill>
                      <a:srgbClr val="222222"/>
                    </a:solidFill>
                  </a:rPr>
                  <a:t>eigenvalues are unchanged</a:t>
                </a:r>
                <a:r>
                  <a:rPr lang="en-US" altLang="ko-KR" sz="1050" dirty="0">
                    <a:solidFill>
                      <a:srgbClr val="222222"/>
                    </a:solidFill>
                  </a:rPr>
                  <a:t>.</a:t>
                </a: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050" dirty="0">
                    <a:solidFill>
                      <a:srgbClr val="222222"/>
                    </a:solidFill>
                  </a:rPr>
                  <a:t>Only the signs in the coefficients of the PC loadings for the </a:t>
                </a:r>
                <a14:m>
                  <m:oMath xmlns:m="http://schemas.openxmlformats.org/officeDocument/2006/math">
                    <m:r>
                      <a:rPr lang="en-US" altLang="ko-KR" sz="105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105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050" dirty="0">
                    <a:solidFill>
                      <a:srgbClr val="222222"/>
                    </a:solidFill>
                  </a:rPr>
                  <a:t>variables changes.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FA623A-541F-D593-53B2-C4B4B420A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51" y="4533759"/>
                <a:ext cx="5433182" cy="874791"/>
              </a:xfrm>
              <a:prstGeom prst="rect">
                <a:avLst/>
              </a:prstGeom>
              <a:blipFill>
                <a:blip r:embed="rId4"/>
                <a:stretch>
                  <a:fillRect b="-34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오각형 6">
            <a:extLst>
              <a:ext uri="{FF2B5EF4-FFF2-40B4-BE49-F238E27FC236}">
                <a16:creationId xmlns:a16="http://schemas.microsoft.com/office/drawing/2014/main" id="{CC3CF13A-57AA-B180-B2C3-2C778BD8094C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EA8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107590-A600-CD38-FB13-D056B96CA214}"/>
              </a:ext>
            </a:extLst>
          </p:cNvPr>
          <p:cNvSpPr txBox="1"/>
          <p:nvPr/>
        </p:nvSpPr>
        <p:spPr>
          <a:xfrm>
            <a:off x="748146" y="1603939"/>
            <a:ext cx="8167255" cy="52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Interpretation of the first two axes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Correlation circle (</a:t>
            </a:r>
            <a:r>
              <a:rPr lang="en-US" altLang="ko-KR" sz="1200" b="1" dirty="0">
                <a:solidFill>
                  <a:srgbClr val="222222"/>
                </a:solidFill>
              </a:rPr>
              <a:t>projection of the original variables </a:t>
            </a:r>
            <a:r>
              <a:rPr lang="en-US" altLang="ko-KR" sz="1200" dirty="0">
                <a:solidFill>
                  <a:srgbClr val="222222"/>
                </a:solidFill>
              </a:rPr>
              <a:t>onto the </a:t>
            </a:r>
            <a:r>
              <a:rPr lang="en-US" altLang="ko-KR" sz="1200" b="1" dirty="0">
                <a:solidFill>
                  <a:srgbClr val="222222"/>
                </a:solidFill>
              </a:rPr>
              <a:t>two first new principal axes)</a:t>
            </a:r>
            <a:endParaRPr lang="en-US" altLang="ko-KR" sz="1350" dirty="0">
              <a:solidFill>
                <a:srgbClr val="222222"/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76DA7BC7-7264-9984-C1DB-CCC37BD89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441" y="2326827"/>
            <a:ext cx="1869812" cy="1660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FF5157-D786-FD65-C99B-3C0F591BF036}"/>
                  </a:ext>
                </a:extLst>
              </p:cNvPr>
              <p:cNvSpPr txBox="1"/>
              <p:nvPr/>
            </p:nvSpPr>
            <p:spPr>
              <a:xfrm>
                <a:off x="3144680" y="2435777"/>
                <a:ext cx="5888952" cy="1171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</a:rPr>
                  <a:t>Angles btw vectors = correlations</a:t>
                </a: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</a:rPr>
                  <a:t>track &amp; field events (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m110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,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m100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,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m400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,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m1500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) </a:t>
                </a:r>
                <a:r>
                  <a:rPr lang="ko-KR" altLang="en-US" sz="1200" b="1" dirty="0">
                    <a:solidFill>
                      <a:srgbClr val="222222"/>
                    </a:solidFill>
                  </a:rPr>
                  <a:t>↔</a:t>
                </a:r>
                <a:r>
                  <a:rPr lang="ko-KR" altLang="en-US" sz="1200" dirty="0">
                    <a:solidFill>
                      <a:srgbClr val="222222"/>
                    </a:solidFill>
                  </a:rPr>
                  <a:t>  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throwing and jumping events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rgbClr val="222222"/>
                    </a:solidFill>
                  </a:rPr>
                  <a:t>Maybe there is an opposition of skills (ref- correlation </a:t>
                </a:r>
                <a:r>
                  <a:rPr lang="en-US" altLang="ko-KR" sz="1200" dirty="0" err="1">
                    <a:solidFill>
                      <a:srgbClr val="222222"/>
                    </a:solidFill>
                  </a:rPr>
                  <a:t>mtx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ko-KR" sz="1200" dirty="0">
                    <a:solidFill>
                      <a:srgbClr val="222222"/>
                    </a:solidFill>
                  </a:rPr>
                  <a:t>    those </a:t>
                </a:r>
                <a:r>
                  <a:rPr lang="en-US" altLang="ko-KR" sz="1200" b="1" dirty="0">
                    <a:solidFill>
                      <a:srgbClr val="222222"/>
                    </a:solidFill>
                  </a:rPr>
                  <a:t>who throw the best 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have </a:t>
                </a:r>
                <a:r>
                  <a:rPr lang="en-US" altLang="ko-KR" sz="1200" b="1" dirty="0">
                    <a:solidFill>
                      <a:srgbClr val="222222"/>
                    </a:solidFill>
                  </a:rPr>
                  <a:t>lower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 scores in the </a:t>
                </a:r>
                <a:r>
                  <a:rPr lang="en-US" altLang="ko-KR" sz="1200" b="1" dirty="0">
                    <a:solidFill>
                      <a:srgbClr val="222222"/>
                    </a:solidFill>
                  </a:rPr>
                  <a:t>track</a:t>
                </a:r>
                <a:r>
                  <a:rPr lang="en-US" altLang="ko-KR" sz="1200" dirty="0">
                    <a:solidFill>
                      <a:srgbClr val="222222"/>
                    </a:solidFill>
                  </a:rPr>
                  <a:t> competitions. 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FF5157-D786-FD65-C99B-3C0F591BF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680" y="2435777"/>
                <a:ext cx="5888952" cy="1171218"/>
              </a:xfrm>
              <a:prstGeom prst="rect">
                <a:avLst/>
              </a:prstGeom>
              <a:blipFill>
                <a:blip r:embed="rId6"/>
                <a:stretch>
                  <a:fillRect b="-36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CB193BDC-75AE-7489-860A-7CA9E52A1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8441" y="2198239"/>
            <a:ext cx="3436144" cy="1285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BCA880-AE32-0896-6ACC-5589F689AB29}"/>
              </a:ext>
            </a:extLst>
          </p:cNvPr>
          <p:cNvSpPr txBox="1"/>
          <p:nvPr/>
        </p:nvSpPr>
        <p:spPr>
          <a:xfrm>
            <a:off x="1113522" y="3993916"/>
            <a:ext cx="78018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If we change the signs on the running performances, </a:t>
            </a:r>
            <a:r>
              <a:rPr lang="en-US" altLang="ko-KR" sz="1200" dirty="0">
                <a:solidFill>
                  <a:srgbClr val="000000"/>
                </a:solidFill>
              </a:rPr>
              <a:t>almost all the variables will be positively correlated.</a:t>
            </a:r>
            <a:endParaRPr lang="en-US" altLang="ko-KR" sz="1200" dirty="0">
              <a:solidFill>
                <a:srgbClr val="222222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079D058-B1E3-C7A4-0BE9-FD9005171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1612" y="4273523"/>
            <a:ext cx="3393281" cy="121444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9F4EDCA-F1D9-54E0-351C-8E6E087B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2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7.8 PCA as an exploratory tool: using extra information</a:t>
            </a:r>
            <a:endParaRPr lang="de-DE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21D7A-F4B3-EEB5-E9D8-88D31BC11472}"/>
              </a:ext>
            </a:extLst>
          </p:cNvPr>
          <p:cNvSpPr txBox="1"/>
          <p:nvPr/>
        </p:nvSpPr>
        <p:spPr>
          <a:xfrm>
            <a:off x="748145" y="1511617"/>
            <a:ext cx="7846101" cy="227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rgbClr val="222222"/>
                </a:solidFill>
              </a:rPr>
              <a:t>PCA</a:t>
            </a:r>
            <a:r>
              <a:rPr lang="en-US" altLang="ko-KR" sz="1200" dirty="0">
                <a:solidFill>
                  <a:srgbClr val="222222"/>
                </a:solidFill>
              </a:rPr>
              <a:t> treats all </a:t>
            </a:r>
            <a:r>
              <a:rPr lang="en-US" altLang="ko-KR" sz="1200" b="1" dirty="0">
                <a:solidFill>
                  <a:srgbClr val="222222"/>
                </a:solidFill>
              </a:rPr>
              <a:t>variables equally</a:t>
            </a:r>
            <a:r>
              <a:rPr lang="en-US" altLang="ko-KR" sz="1200" dirty="0">
                <a:solidFill>
                  <a:srgbClr val="222222"/>
                </a:solidFill>
              </a:rPr>
              <a:t> (to the extent that they were preprocessed to have equivalent </a:t>
            </a:r>
            <a:r>
              <a:rPr lang="en-US" altLang="ko-KR" sz="1200" dirty="0" err="1">
                <a:solidFill>
                  <a:srgbClr val="222222"/>
                </a:solidFill>
              </a:rPr>
              <a:t>sd</a:t>
            </a:r>
            <a:r>
              <a:rPr lang="en-US" altLang="ko-KR" sz="1200" dirty="0">
                <a:solidFill>
                  <a:srgbClr val="222222"/>
                </a:solidFill>
              </a:rPr>
              <a:t>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still possible to map other continuous variables or categorical factors onto the plots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Often we have complementary information on the samples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ex)  diagnostic labels in the diabetes data /   cell types in the T-cell gene expression data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Here we see </a:t>
            </a:r>
            <a:r>
              <a:rPr lang="en-US" altLang="ko-KR" sz="1200" b="1" dirty="0"/>
              <a:t>how we can use such extra variables</a:t>
            </a:r>
            <a:r>
              <a:rPr lang="en-US" altLang="ko-KR" sz="1200" dirty="0"/>
              <a:t> to inform our interpretation.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Best place to store such so-called </a:t>
            </a:r>
            <a:r>
              <a:rPr lang="en-US" altLang="ko-KR" sz="1200" i="1" dirty="0"/>
              <a:t>metadata </a:t>
            </a:r>
            <a:r>
              <a:rPr lang="en-US" altLang="ko-KR" sz="1200" dirty="0"/>
              <a:t>: appropriate slots of the data object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highlight>
                  <a:srgbClr val="DFBDD9"/>
                </a:highlight>
              </a:rPr>
              <a:t>The second-best </a:t>
            </a:r>
            <a:r>
              <a:rPr lang="en-US" altLang="ko-KR" sz="1200" dirty="0"/>
              <a:t>:  additional columns of the data frame that also contains the numeric data.</a:t>
            </a:r>
            <a:endParaRPr lang="ko-KR" altLang="en-US" sz="1200" dirty="0"/>
          </a:p>
        </p:txBody>
      </p:sp>
      <p:sp>
        <p:nvSpPr>
          <p:cNvPr id="8" name="오각형 6">
            <a:extLst>
              <a:ext uri="{FF2B5EF4-FFF2-40B4-BE49-F238E27FC236}">
                <a16:creationId xmlns:a16="http://schemas.microsoft.com/office/drawing/2014/main" id="{C82695D6-2431-1BF7-E05E-E7C5440A5BCF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B4BA3-C6D6-0D3B-20AE-6EE2D08BD934}"/>
              </a:ext>
            </a:extLst>
          </p:cNvPr>
          <p:cNvSpPr txBox="1"/>
          <p:nvPr/>
        </p:nvSpPr>
        <p:spPr>
          <a:xfrm>
            <a:off x="1646580" y="3798780"/>
            <a:ext cx="3376906" cy="61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using </a:t>
            </a:r>
            <a:r>
              <a:rPr lang="en-US" altLang="ko-KR" sz="1200" b="1" i="1" dirty="0" err="1"/>
              <a:t>substr</a:t>
            </a:r>
            <a:r>
              <a:rPr lang="en-US" altLang="ko-KR" sz="1200" i="1" dirty="0"/>
              <a:t> </a:t>
            </a:r>
            <a:r>
              <a:rPr lang="en-US" altLang="ko-KR" sz="1200" dirty="0"/>
              <a:t>gymnastics to extract the cell types and show the </a:t>
            </a:r>
            <a:r>
              <a:rPr lang="en-US" altLang="ko-KR" sz="1200" b="1" dirty="0" err="1"/>
              <a:t>screeplot</a:t>
            </a:r>
            <a:r>
              <a:rPr lang="en-US" altLang="ko-KR" sz="1200" dirty="0"/>
              <a:t> and the </a:t>
            </a:r>
            <a:r>
              <a:rPr lang="en-US" altLang="ko-KR" sz="1200" b="1" dirty="0" err="1"/>
              <a:t>PCA</a:t>
            </a:r>
            <a:endParaRPr lang="ko-KR" altLang="en-US" sz="1200" b="1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518B95B-71C0-E8A5-FD90-75A1FBFB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505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7.8 PCA as an exploratory tool: using extra information</a:t>
            </a:r>
            <a:endParaRPr lang="de-DE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21D7A-F4B3-EEB5-E9D8-88D31BC11472}"/>
              </a:ext>
            </a:extLst>
          </p:cNvPr>
          <p:cNvSpPr txBox="1"/>
          <p:nvPr/>
        </p:nvSpPr>
        <p:spPr>
          <a:xfrm>
            <a:off x="760689" y="1576448"/>
            <a:ext cx="7546064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Cell types data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i="1" dirty="0">
                <a:solidFill>
                  <a:srgbClr val="222222"/>
                </a:solidFill>
              </a:rPr>
              <a:t>Holmes et al. </a:t>
            </a:r>
            <a:r>
              <a:rPr lang="en-US" altLang="ko-KR" sz="1050" i="1" dirty="0">
                <a:solidFill>
                  <a:srgbClr val="222222"/>
                </a:solidFill>
              </a:rPr>
              <a:t>(2005)  </a:t>
            </a:r>
            <a:r>
              <a:rPr lang="en-US" altLang="ko-KR" sz="1200" dirty="0">
                <a:solidFill>
                  <a:srgbClr val="222222"/>
                </a:solidFill>
              </a:rPr>
              <a:t>studied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gene expression profiles</a:t>
            </a:r>
            <a:r>
              <a:rPr lang="en-US" altLang="ko-KR" sz="1200" dirty="0">
                <a:solidFill>
                  <a:srgbClr val="222222"/>
                </a:solidFill>
              </a:rPr>
              <a:t> of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sorted T-cell</a:t>
            </a:r>
            <a:r>
              <a:rPr lang="en-US" altLang="ko-KR" sz="1200" dirty="0">
                <a:solidFill>
                  <a:srgbClr val="222222"/>
                </a:solidFill>
              </a:rPr>
              <a:t> populations from different subjects.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columns : subset of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differential expression </a:t>
            </a:r>
            <a:r>
              <a:rPr lang="en-US" altLang="ko-KR" sz="1200" dirty="0">
                <a:solidFill>
                  <a:srgbClr val="222222"/>
                </a:solidFill>
              </a:rPr>
              <a:t>measurements of 156 genes </a:t>
            </a:r>
            <a:endParaRPr lang="ko-KR" altLang="en-US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405D95E-A89E-3783-017E-72D7B10FE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2915052"/>
            <a:ext cx="3014663" cy="107870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5406D5B-B093-6FAA-D302-24DDAFC5B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735" y="3076322"/>
            <a:ext cx="2695557" cy="19245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4A2668C-59CE-DD39-FF32-026EFE4539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00"/>
          <a:stretch/>
        </p:blipFill>
        <p:spPr>
          <a:xfrm>
            <a:off x="1557337" y="4068938"/>
            <a:ext cx="3529013" cy="334326"/>
          </a:xfrm>
          <a:prstGeom prst="rect">
            <a:avLst/>
          </a:prstGeom>
        </p:spPr>
      </p:pic>
      <p:sp>
        <p:nvSpPr>
          <p:cNvPr id="13" name="오각형 6">
            <a:extLst>
              <a:ext uri="{FF2B5EF4-FFF2-40B4-BE49-F238E27FC236}">
                <a16:creationId xmlns:a16="http://schemas.microsoft.com/office/drawing/2014/main" id="{53FB8B26-A07F-EC4E-5896-E0C6B231E413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BCA924-F08B-61CB-FAFB-1960C98E95DE}"/>
              </a:ext>
            </a:extLst>
          </p:cNvPr>
          <p:cNvSpPr txBox="1"/>
          <p:nvPr/>
        </p:nvSpPr>
        <p:spPr>
          <a:xfrm>
            <a:off x="5581448" y="2771190"/>
            <a:ext cx="2787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222222"/>
                </a:solidFill>
              </a:rPr>
              <a:t>T-cell expression </a:t>
            </a:r>
            <a:r>
              <a:rPr lang="en-US" altLang="ko-KR" sz="1200" b="1" dirty="0" err="1">
                <a:solidFill>
                  <a:srgbClr val="222222"/>
                </a:solidFill>
              </a:rPr>
              <a:t>PCA</a:t>
            </a:r>
            <a:r>
              <a:rPr lang="en-US" altLang="ko-KR" sz="1200" b="1" dirty="0">
                <a:solidFill>
                  <a:srgbClr val="222222"/>
                </a:solidFill>
              </a:rPr>
              <a:t> </a:t>
            </a:r>
            <a:r>
              <a:rPr lang="en-US" altLang="ko-KR" sz="1200" b="1" dirty="0" err="1">
                <a:solidFill>
                  <a:srgbClr val="222222"/>
                </a:solidFill>
              </a:rPr>
              <a:t>screeplot</a:t>
            </a:r>
            <a:endParaRPr lang="ko-KR" altLang="en-US" sz="1200" b="1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B07C486-F88F-15B5-1CB8-7FD2A9D7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874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7.8 PCA as an exploratory tool: using extra information</a:t>
            </a:r>
            <a:endParaRPr lang="de-DE" sz="1600" dirty="0">
              <a:latin typeface="+mn-lt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FB523C6-E5BF-13C4-3FC5-3A5DA0BF5C20}"/>
              </a:ext>
            </a:extLst>
          </p:cNvPr>
          <p:cNvGrpSpPr/>
          <p:nvPr/>
        </p:nvGrpSpPr>
        <p:grpSpPr>
          <a:xfrm>
            <a:off x="1253309" y="2833342"/>
            <a:ext cx="6560824" cy="2448210"/>
            <a:chOff x="1927855" y="2152186"/>
            <a:chExt cx="8747765" cy="326428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060AEE0-1206-696E-4173-32BE8C746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9"/>
            <a:stretch/>
          </p:blipFill>
          <p:spPr>
            <a:xfrm>
              <a:off x="2004055" y="2152186"/>
              <a:ext cx="6134100" cy="1162339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7709E77-DB15-49B8-AA89-89EACBB3E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7855" y="3416216"/>
              <a:ext cx="6286500" cy="20002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412835-31C1-FF68-5E0D-AC2919A27B2D}"/>
                </a:ext>
              </a:extLst>
            </p:cNvPr>
            <p:cNvSpPr txBox="1"/>
            <p:nvPr/>
          </p:nvSpPr>
          <p:spPr>
            <a:xfrm>
              <a:off x="8416285" y="3613903"/>
              <a:ext cx="225933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accent6">
                      <a:lumMod val="50000"/>
                    </a:schemeClr>
                  </a:solidFill>
                </a:rPr>
                <a:t>(effector, memory, naïve) </a:t>
              </a:r>
              <a:endParaRPr lang="ko-KR" altLang="en-US" sz="10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오각형 6">
            <a:extLst>
              <a:ext uri="{FF2B5EF4-FFF2-40B4-BE49-F238E27FC236}">
                <a16:creationId xmlns:a16="http://schemas.microsoft.com/office/drawing/2014/main" id="{0C7E0D9C-6F17-83C4-6025-5F9DAA59AC1F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12D25-E300-F64B-799C-94D7D77BA4A6}"/>
              </a:ext>
            </a:extLst>
          </p:cNvPr>
          <p:cNvSpPr txBox="1"/>
          <p:nvPr/>
        </p:nvSpPr>
        <p:spPr>
          <a:xfrm>
            <a:off x="760689" y="1576448"/>
            <a:ext cx="7546064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Cell types data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i="1" dirty="0">
                <a:solidFill>
                  <a:srgbClr val="222222"/>
                </a:solidFill>
              </a:rPr>
              <a:t>Holmes et al. </a:t>
            </a:r>
            <a:r>
              <a:rPr lang="en-US" altLang="ko-KR" sz="1050" i="1" dirty="0">
                <a:solidFill>
                  <a:srgbClr val="222222"/>
                </a:solidFill>
              </a:rPr>
              <a:t>(2005)  </a:t>
            </a:r>
            <a:r>
              <a:rPr lang="en-US" altLang="ko-KR" sz="1200" dirty="0">
                <a:solidFill>
                  <a:srgbClr val="222222"/>
                </a:solidFill>
              </a:rPr>
              <a:t>studied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gene expression profiles</a:t>
            </a:r>
            <a:r>
              <a:rPr lang="en-US" altLang="ko-KR" sz="1200" dirty="0">
                <a:solidFill>
                  <a:srgbClr val="222222"/>
                </a:solidFill>
              </a:rPr>
              <a:t> of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sorted T-cell</a:t>
            </a:r>
            <a:r>
              <a:rPr lang="en-US" altLang="ko-KR" sz="1200" dirty="0">
                <a:solidFill>
                  <a:srgbClr val="222222"/>
                </a:solidFill>
              </a:rPr>
              <a:t> populations from different subjects.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columns : subset of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differential expression </a:t>
            </a:r>
            <a:r>
              <a:rPr lang="en-US" altLang="ko-KR" sz="1200" dirty="0">
                <a:solidFill>
                  <a:srgbClr val="222222"/>
                </a:solidFill>
              </a:rPr>
              <a:t>measurements of 156 genes </a:t>
            </a:r>
            <a:endParaRPr lang="ko-KR" alt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9507D-CBE8-8A27-F471-8BED4FA60651}"/>
              </a:ext>
            </a:extLst>
          </p:cNvPr>
          <p:cNvSpPr txBox="1"/>
          <p:nvPr/>
        </p:nvSpPr>
        <p:spPr>
          <a:xfrm>
            <a:off x="6119631" y="4404501"/>
            <a:ext cx="16945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accent6">
                    <a:lumMod val="50000"/>
                  </a:schemeClr>
                </a:solidFill>
              </a:rPr>
              <a:t>(Healthy, Melanoma) </a:t>
            </a:r>
            <a:endParaRPr lang="ko-KR" alt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CC75090-EDB9-EDA5-9965-AA137B0F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542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7.8 PCA as an exploratory tool: using extra information</a:t>
            </a:r>
            <a:endParaRPr lang="de-DE" sz="1600" dirty="0">
              <a:latin typeface="+mn-lt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7D3E45A-D3BF-B8E5-43E9-61919DDF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451" y="2788032"/>
            <a:ext cx="3496302" cy="7134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4FB9E15-1340-07B5-A830-8432B61B5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89" y="3728574"/>
            <a:ext cx="3904904" cy="148439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927F0AA-DC47-71C5-120A-E79F53FA1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89" y="2750344"/>
            <a:ext cx="3721894" cy="6786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6CD2FC-2843-081B-197E-8011429968B5}"/>
              </a:ext>
            </a:extLst>
          </p:cNvPr>
          <p:cNvSpPr txBox="1"/>
          <p:nvPr/>
        </p:nvSpPr>
        <p:spPr>
          <a:xfrm>
            <a:off x="4879847" y="3841443"/>
            <a:ext cx="39755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The plot is elongated along the the first axis, as that explains much of the variance.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rgbClr val="22222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Notice that one of the T-cells seems to be mislabeled.</a:t>
            </a:r>
            <a:endParaRPr lang="ko-KR" altLang="en-US" sz="1200" dirty="0"/>
          </a:p>
        </p:txBody>
      </p:sp>
      <p:sp>
        <p:nvSpPr>
          <p:cNvPr id="13" name="오각형 6">
            <a:extLst>
              <a:ext uri="{FF2B5EF4-FFF2-40B4-BE49-F238E27FC236}">
                <a16:creationId xmlns:a16="http://schemas.microsoft.com/office/drawing/2014/main" id="{205C13C7-9A24-0961-C50E-218C36A9B477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E288AD-5F20-FD43-3341-BB3B73C35906}"/>
              </a:ext>
            </a:extLst>
          </p:cNvPr>
          <p:cNvSpPr txBox="1"/>
          <p:nvPr/>
        </p:nvSpPr>
        <p:spPr>
          <a:xfrm>
            <a:off x="760689" y="1576448"/>
            <a:ext cx="7546064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Cell types data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i="1" dirty="0">
                <a:solidFill>
                  <a:srgbClr val="222222"/>
                </a:solidFill>
              </a:rPr>
              <a:t>Holmes et al. </a:t>
            </a:r>
            <a:r>
              <a:rPr lang="en-US" altLang="ko-KR" sz="1050" i="1" dirty="0">
                <a:solidFill>
                  <a:srgbClr val="222222"/>
                </a:solidFill>
              </a:rPr>
              <a:t>(2005)  </a:t>
            </a:r>
            <a:r>
              <a:rPr lang="en-US" altLang="ko-KR" sz="1200" dirty="0">
                <a:solidFill>
                  <a:srgbClr val="222222"/>
                </a:solidFill>
              </a:rPr>
              <a:t>studied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gene expression profiles</a:t>
            </a:r>
            <a:r>
              <a:rPr lang="en-US" altLang="ko-KR" sz="1200" dirty="0">
                <a:solidFill>
                  <a:srgbClr val="222222"/>
                </a:solidFill>
              </a:rPr>
              <a:t> of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sorted T-cell</a:t>
            </a:r>
            <a:r>
              <a:rPr lang="en-US" altLang="ko-KR" sz="1200" dirty="0">
                <a:solidFill>
                  <a:srgbClr val="222222"/>
                </a:solidFill>
              </a:rPr>
              <a:t> populations from different subjects.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columns : subset of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differential expression </a:t>
            </a:r>
            <a:r>
              <a:rPr lang="en-US" altLang="ko-KR" sz="1200" dirty="0">
                <a:solidFill>
                  <a:srgbClr val="222222"/>
                </a:solidFill>
              </a:rPr>
              <a:t>measurements of 156 genes </a:t>
            </a:r>
            <a:endParaRPr lang="ko-KR" altLang="en-US" sz="1200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F4871B89-2CAE-16D4-1E61-2693CAE9F804}"/>
              </a:ext>
            </a:extLst>
          </p:cNvPr>
          <p:cNvCxnSpPr/>
          <p:nvPr/>
        </p:nvCxnSpPr>
        <p:spPr>
          <a:xfrm>
            <a:off x="4525148" y="2818924"/>
            <a:ext cx="2086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8BE5F99-28AA-2321-05FD-EDCD5A4F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291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400">
                <a:latin typeface="+mn-lt"/>
              </a:rPr>
              <a:t>7.8.2 Biplots and scaling</a:t>
            </a:r>
            <a:endParaRPr lang="de-DE" sz="140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4E1ADA-383B-7A76-A7FE-9F1192252C3C}"/>
              </a:ext>
            </a:extLst>
          </p:cNvPr>
          <p:cNvSpPr txBox="1"/>
          <p:nvPr/>
        </p:nvSpPr>
        <p:spPr>
          <a:xfrm>
            <a:off x="748146" y="1464020"/>
            <a:ext cx="7405745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Plotting the </a:t>
            </a:r>
            <a:r>
              <a:rPr lang="en-US" altLang="ko-KR" sz="1200" dirty="0" err="1">
                <a:solidFill>
                  <a:srgbClr val="222222"/>
                </a:solidFill>
              </a:rPr>
              <a:t>PCA</a:t>
            </a:r>
            <a:r>
              <a:rPr lang="en-US" altLang="ko-KR" sz="1200" dirty="0">
                <a:solidFill>
                  <a:srgbClr val="222222"/>
                </a:solidFill>
              </a:rPr>
              <a:t> </a:t>
            </a:r>
            <a:r>
              <a:rPr lang="en-US" altLang="ko-KR" sz="1200" b="1" dirty="0">
                <a:solidFill>
                  <a:srgbClr val="222222"/>
                </a:solidFill>
              </a:rPr>
              <a:t>biplot</a:t>
            </a:r>
            <a:r>
              <a:rPr lang="en-US" altLang="ko-KR" sz="1200" dirty="0">
                <a:solidFill>
                  <a:srgbClr val="222222"/>
                </a:solidFill>
              </a:rPr>
              <a:t> of a simple wine dataset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222222"/>
                </a:solidFill>
              </a:rPr>
              <a:t>chemical measurements</a:t>
            </a:r>
            <a:r>
              <a:rPr lang="en-US" altLang="ko-KR" sz="1200" dirty="0">
                <a:solidFill>
                  <a:srgbClr val="222222"/>
                </a:solidFill>
              </a:rPr>
              <a:t> on different wines with a categorical variable </a:t>
            </a:r>
            <a:r>
              <a:rPr lang="en-US" altLang="ko-KR" sz="1200" i="1" dirty="0">
                <a:solidFill>
                  <a:srgbClr val="222222"/>
                </a:solidFill>
              </a:rPr>
              <a:t>“</a:t>
            </a:r>
            <a:r>
              <a:rPr lang="en-US" altLang="ko-KR" sz="1200" b="1" i="1" dirty="0" err="1">
                <a:solidFill>
                  <a:srgbClr val="222222"/>
                </a:solidFill>
              </a:rPr>
              <a:t>wine.class</a:t>
            </a:r>
            <a:r>
              <a:rPr lang="en-US" altLang="ko-KR" sz="1200" i="1" dirty="0">
                <a:solidFill>
                  <a:srgbClr val="222222"/>
                </a:solidFill>
              </a:rPr>
              <a:t>”</a:t>
            </a:r>
            <a:r>
              <a:rPr lang="en-US" altLang="ko-KR" sz="1200" dirty="0">
                <a:solidFill>
                  <a:srgbClr val="222222"/>
                </a:solidFill>
              </a:rPr>
              <a:t>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looking at the </a:t>
            </a:r>
            <a:r>
              <a:rPr lang="en-US" altLang="ko-KR" sz="1200" dirty="0" err="1">
                <a:solidFill>
                  <a:srgbClr val="222222"/>
                </a:solidFill>
              </a:rPr>
              <a:t>2D</a:t>
            </a:r>
            <a:r>
              <a:rPr lang="en-US" altLang="ko-KR" sz="1200" dirty="0">
                <a:solidFill>
                  <a:srgbClr val="222222"/>
                </a:solidFill>
              </a:rPr>
              <a:t> correlations and a heatmap of the variables.</a:t>
            </a:r>
            <a:endParaRPr lang="ko-KR" altLang="en-US" sz="12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DD1DEF0-49EC-BA62-0AF0-ACC8F6224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745" y="2372637"/>
            <a:ext cx="2821781" cy="75009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EF2460C-0DBA-56DF-1B00-27C7893850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" r="1059"/>
          <a:stretch/>
        </p:blipFill>
        <p:spPr>
          <a:xfrm>
            <a:off x="5402939" y="2976883"/>
            <a:ext cx="2305813" cy="256518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1632E1A-12DB-257B-831A-52CACBE71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744" y="3216592"/>
            <a:ext cx="2628900" cy="164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A0589-F3F5-62D0-1636-8D94E6A7B4AB}"/>
              </a:ext>
            </a:extLst>
          </p:cNvPr>
          <p:cNvSpPr txBox="1"/>
          <p:nvPr/>
        </p:nvSpPr>
        <p:spPr>
          <a:xfrm>
            <a:off x="1273885" y="3579773"/>
            <a:ext cx="25035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b="1" dirty="0">
                <a:solidFill>
                  <a:srgbClr val="222222"/>
                </a:solidFill>
                <a:latin typeface="Source Sans Pro" panose="020B0503030403020204" pitchFamily="34" charset="0"/>
              </a:rPr>
              <a:t>distance</a:t>
            </a:r>
            <a:r>
              <a:rPr lang="en-US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 between variables 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C495AED2-A07E-F339-9D96-B9025B0E11A4}"/>
              </a:ext>
            </a:extLst>
          </p:cNvPr>
          <p:cNvSpPr/>
          <p:nvPr/>
        </p:nvSpPr>
        <p:spPr>
          <a:xfrm rot="5400000">
            <a:off x="1957920" y="3442658"/>
            <a:ext cx="192881" cy="13366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오각형 6">
            <a:extLst>
              <a:ext uri="{FF2B5EF4-FFF2-40B4-BE49-F238E27FC236}">
                <a16:creationId xmlns:a16="http://schemas.microsoft.com/office/drawing/2014/main" id="{FA4500EC-4FFC-CC68-283B-4F017D332D8D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C15F699-55FA-56CE-60A9-88DEF3F6E6A8}"/>
              </a:ext>
            </a:extLst>
          </p:cNvPr>
          <p:cNvSpPr/>
          <p:nvPr/>
        </p:nvSpPr>
        <p:spPr>
          <a:xfrm>
            <a:off x="1706526" y="3380899"/>
            <a:ext cx="725672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F4FAD-9A36-E62F-3DCA-D70DDB94F011}"/>
              </a:ext>
            </a:extLst>
          </p:cNvPr>
          <p:cNvSpPr txBox="1"/>
          <p:nvPr/>
        </p:nvSpPr>
        <p:spPr>
          <a:xfrm>
            <a:off x="4758735" y="2649092"/>
            <a:ext cx="38434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b="1" dirty="0">
                <a:solidFill>
                  <a:srgbClr val="222222"/>
                </a:solidFill>
              </a:rPr>
              <a:t>a heatmap of the associations between the variables.</a:t>
            </a:r>
            <a:endParaRPr lang="ko-KR" altLang="en-US" sz="1050" b="1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EB9FE38-2A3A-8331-8D17-3CCB48E5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8464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400">
                <a:latin typeface="+mn-lt"/>
              </a:rPr>
              <a:t>7.8.2 Biplots and scaling</a:t>
            </a:r>
            <a:endParaRPr lang="de-DE" sz="1400">
              <a:latin typeface="+mn-l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6275F15-CD8E-494D-3B06-E0BA329A9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72" y="2415211"/>
            <a:ext cx="2322376" cy="52529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48D487B-6601-BDF8-7EE3-584792897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636" y="3083770"/>
            <a:ext cx="3204631" cy="240615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D404CBB-425A-EE37-7DEA-3D088E1943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469"/>
          <a:stretch/>
        </p:blipFill>
        <p:spPr>
          <a:xfrm>
            <a:off x="3653814" y="2442079"/>
            <a:ext cx="4437397" cy="319127"/>
          </a:xfrm>
          <a:prstGeom prst="rect">
            <a:avLst/>
          </a:prstGeom>
        </p:spPr>
      </p:pic>
      <p:sp>
        <p:nvSpPr>
          <p:cNvPr id="13" name="오각형 6">
            <a:extLst>
              <a:ext uri="{FF2B5EF4-FFF2-40B4-BE49-F238E27FC236}">
                <a16:creationId xmlns:a16="http://schemas.microsoft.com/office/drawing/2014/main" id="{D5F2EC8F-EE54-26D7-C9FF-3D5DD65FEAA0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E117E3-6838-4706-11A3-F25D163E88E7}"/>
              </a:ext>
            </a:extLst>
          </p:cNvPr>
          <p:cNvSpPr txBox="1"/>
          <p:nvPr/>
        </p:nvSpPr>
        <p:spPr>
          <a:xfrm>
            <a:off x="748146" y="1464020"/>
            <a:ext cx="7405745" cy="89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Plotting the </a:t>
            </a:r>
            <a:r>
              <a:rPr lang="en-US" altLang="ko-KR" sz="1200" dirty="0" err="1">
                <a:solidFill>
                  <a:srgbClr val="222222"/>
                </a:solidFill>
              </a:rPr>
              <a:t>PCA</a:t>
            </a:r>
            <a:r>
              <a:rPr lang="en-US" altLang="ko-KR" sz="1200" dirty="0">
                <a:solidFill>
                  <a:srgbClr val="222222"/>
                </a:solidFill>
              </a:rPr>
              <a:t> </a:t>
            </a:r>
            <a:r>
              <a:rPr lang="en-US" altLang="ko-KR" sz="1200" b="1" dirty="0">
                <a:solidFill>
                  <a:srgbClr val="222222"/>
                </a:solidFill>
              </a:rPr>
              <a:t>biplot</a:t>
            </a:r>
            <a:r>
              <a:rPr lang="en-US" altLang="ko-KR" sz="1200" dirty="0">
                <a:solidFill>
                  <a:srgbClr val="222222"/>
                </a:solidFill>
              </a:rPr>
              <a:t> of a simple wine dataset 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222222"/>
                </a:solidFill>
              </a:rPr>
              <a:t>chemical measurements </a:t>
            </a:r>
            <a:r>
              <a:rPr lang="en-US" altLang="ko-KR" sz="1200" dirty="0">
                <a:solidFill>
                  <a:srgbClr val="222222"/>
                </a:solidFill>
              </a:rPr>
              <a:t>on different wines with a categorical variable </a:t>
            </a:r>
            <a:r>
              <a:rPr lang="en-US" altLang="ko-KR" sz="1200" i="1" dirty="0">
                <a:solidFill>
                  <a:srgbClr val="222222"/>
                </a:solidFill>
              </a:rPr>
              <a:t>“</a:t>
            </a:r>
            <a:r>
              <a:rPr lang="en-US" altLang="ko-KR" sz="1200" b="1" i="1" dirty="0" err="1">
                <a:solidFill>
                  <a:srgbClr val="222222"/>
                </a:solidFill>
              </a:rPr>
              <a:t>wine.class</a:t>
            </a:r>
            <a:r>
              <a:rPr lang="en-US" altLang="ko-KR" sz="1200" i="1" dirty="0">
                <a:solidFill>
                  <a:srgbClr val="222222"/>
                </a:solidFill>
              </a:rPr>
              <a:t>”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Biplot - </a:t>
            </a:r>
            <a:r>
              <a:rPr lang="en-US" altLang="ko-KR" sz="1200" dirty="0">
                <a:solidFill>
                  <a:srgbClr val="222222"/>
                </a:solidFill>
                <a:latin typeface="Source Sans Pro" panose="020B0503030403020204" pitchFamily="34" charset="0"/>
              </a:rPr>
              <a:t>a simultaneous representation of both the space of observations and variables</a:t>
            </a:r>
            <a:endParaRPr lang="en-US" altLang="ko-KR" sz="1200" dirty="0">
              <a:solidFill>
                <a:srgbClr val="22222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774223-CBE1-F4F4-D0A5-1A418976AE9F}"/>
              </a:ext>
            </a:extLst>
          </p:cNvPr>
          <p:cNvSpPr txBox="1"/>
          <p:nvPr/>
        </p:nvSpPr>
        <p:spPr>
          <a:xfrm>
            <a:off x="4332267" y="3162763"/>
            <a:ext cx="4583134" cy="2086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050" dirty="0"/>
              <a:t>arrow : directions of the old variables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 dirty="0"/>
              <a:t>observations : colored dots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050" dirty="0"/>
              <a:t>including ellipses for the three types of wine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 dirty="0"/>
              <a:t>Phenols, Flav and Proa are strongly correlated.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 dirty="0"/>
              <a:t>Hue and Alcohol are uncorrelated.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50" dirty="0">
              <a:solidFill>
                <a:srgbClr val="222222"/>
              </a:solidFill>
              <a:latin typeface="Source Sans Pro" panose="020B0503030403020204" pitchFamily="34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interpreting variables’ directions with regards to the sample points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ex) blue points (</a:t>
            </a:r>
            <a:r>
              <a:rPr lang="en-US" altLang="ko-KR" sz="1050" dirty="0" err="1">
                <a:solidFill>
                  <a:srgbClr val="222222"/>
                </a:solidFill>
                <a:latin typeface="Source Sans Pro" panose="020B0503030403020204" pitchFamily="34" charset="0"/>
              </a:rPr>
              <a:t>barbera</a:t>
            </a:r>
            <a:r>
              <a:rPr lang="en-US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) </a:t>
            </a:r>
          </a:p>
          <a:p>
            <a:pPr lvl="2">
              <a:lnSpc>
                <a:spcPct val="150000"/>
              </a:lnSpc>
            </a:pPr>
            <a:r>
              <a:rPr lang="en-US" altLang="ko-KR" sz="1050" dirty="0">
                <a:solidFill>
                  <a:srgbClr val="222222"/>
                </a:solidFill>
                <a:latin typeface="Source Sans Pro" panose="020B0503030403020204" pitchFamily="34" charset="0"/>
              </a:rPr>
              <a:t>  :  higher Malic Acid content than the other wines.</a:t>
            </a:r>
            <a:endParaRPr lang="ko-KR" altLang="en-US" sz="105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795933-1AF8-958D-B2A6-D03E6A1C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73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7.8.3 An example of weighted PCA</a:t>
            </a:r>
            <a:endParaRPr lang="de-DE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4E1ADA-383B-7A76-A7FE-9F1192252C3C}"/>
              </a:ext>
            </a:extLst>
          </p:cNvPr>
          <p:cNvSpPr txBox="1"/>
          <p:nvPr/>
        </p:nvSpPr>
        <p:spPr>
          <a:xfrm>
            <a:off x="748146" y="1464021"/>
            <a:ext cx="7405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Sometimes we want to weight a</a:t>
            </a:r>
            <a:r>
              <a:rPr lang="ko-KR" altLang="en-US" sz="1200" dirty="0">
                <a:solidFill>
                  <a:srgbClr val="222222"/>
                </a:solidFill>
              </a:rPr>
              <a:t> </a:t>
            </a:r>
            <a:r>
              <a:rPr lang="en-US" altLang="ko-KR" sz="1200" dirty="0">
                <a:solidFill>
                  <a:srgbClr val="222222"/>
                </a:solidFill>
              </a:rPr>
              <a:t>variability between different groups or observations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e.g.,  if the groups have very different sizes.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rgbClr val="22222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rgbClr val="222222"/>
                </a:solidFill>
              </a:rPr>
              <a:t>Hiiragi</a:t>
            </a:r>
            <a:r>
              <a:rPr lang="en-US" altLang="ko-KR" sz="1200" dirty="0">
                <a:solidFill>
                  <a:srgbClr val="222222"/>
                </a:solidFill>
              </a:rPr>
              <a:t> data </a:t>
            </a:r>
            <a:r>
              <a:rPr lang="en-US" altLang="ko-KR" sz="825" i="1" dirty="0">
                <a:solidFill>
                  <a:srgbClr val="222222"/>
                </a:solidFill>
                <a:latin typeface="Source Sans Pro" panose="020B0503030403020204" pitchFamily="34" charset="0"/>
              </a:rPr>
              <a:t>(Ohnishi et al. </a:t>
            </a:r>
            <a:r>
              <a:rPr lang="en-US" altLang="ko-KR" sz="825" i="1" dirty="0">
                <a:latin typeface="Source Sans Pro" panose="020B0503030403020204" pitchFamily="34" charset="0"/>
              </a:rPr>
              <a:t>2014</a:t>
            </a:r>
            <a:r>
              <a:rPr lang="en-US" altLang="ko-KR" sz="825" i="1" dirty="0">
                <a:solidFill>
                  <a:srgbClr val="222222"/>
                </a:solidFill>
                <a:latin typeface="Source Sans Pro" panose="020B0503030403020204" pitchFamily="34" charset="0"/>
              </a:rPr>
              <a:t>)</a:t>
            </a:r>
            <a:endParaRPr lang="en-US" altLang="ko-KR" sz="825" i="1" dirty="0">
              <a:solidFill>
                <a:srgbClr val="222222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selecting the wildtype (WT) samples and the top 100 features with the highest overall variance.</a:t>
            </a:r>
            <a:endParaRPr lang="ko-KR" altLang="en-US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33A5B2-00AE-3E15-A465-8191BA262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68" y="2485575"/>
            <a:ext cx="3864769" cy="56435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82715D5-48BE-825F-BFFB-5DD581BF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69" y="3079558"/>
            <a:ext cx="3164681" cy="450056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2BC7C0E9-6977-0D7C-B8D1-8219C9FFE897}"/>
              </a:ext>
            </a:extLst>
          </p:cNvPr>
          <p:cNvGrpSpPr/>
          <p:nvPr/>
        </p:nvGrpSpPr>
        <p:grpSpPr>
          <a:xfrm>
            <a:off x="1541251" y="3611131"/>
            <a:ext cx="2515541" cy="2171411"/>
            <a:chOff x="7466973" y="3316279"/>
            <a:chExt cx="3354054" cy="2895214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83D20800-D57C-E290-69E5-B0C5DF11F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6973" y="3316279"/>
              <a:ext cx="3354054" cy="2895214"/>
            </a:xfrm>
            <a:prstGeom prst="rect">
              <a:avLst/>
            </a:prstGeom>
          </p:spPr>
        </p:pic>
        <p:sp>
          <p:nvSpPr>
            <p:cNvPr id="20" name="화살표: 아래쪽 19">
              <a:extLst>
                <a:ext uri="{FF2B5EF4-FFF2-40B4-BE49-F238E27FC236}">
                  <a16:creationId xmlns:a16="http://schemas.microsoft.com/office/drawing/2014/main" id="{BC700B9C-F7DB-7952-837E-396187C8089B}"/>
                </a:ext>
              </a:extLst>
            </p:cNvPr>
            <p:cNvSpPr/>
            <p:nvPr/>
          </p:nvSpPr>
          <p:spPr>
            <a:xfrm>
              <a:off x="8122714" y="4117272"/>
              <a:ext cx="144379" cy="242841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13" name="오각형 6">
            <a:extLst>
              <a:ext uri="{FF2B5EF4-FFF2-40B4-BE49-F238E27FC236}">
                <a16:creationId xmlns:a16="http://schemas.microsoft.com/office/drawing/2014/main" id="{B48C0E18-BF4B-2CBD-E13E-A6CC937C37DA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881C7-4354-793E-C521-4DBA72585A82}"/>
              </a:ext>
            </a:extLst>
          </p:cNvPr>
          <p:cNvSpPr txBox="1"/>
          <p:nvPr/>
        </p:nvSpPr>
        <p:spPr>
          <a:xfrm>
            <a:off x="4572001" y="3258820"/>
            <a:ext cx="31646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B0F0"/>
                </a:solidFill>
              </a:rPr>
              <a:t>:  groups are represented rather unequally</a:t>
            </a:r>
            <a:endParaRPr lang="ko-KR" altLang="en-US" sz="1200" dirty="0">
              <a:solidFill>
                <a:srgbClr val="00B0F0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1D0B780-5C00-51DD-14DA-71572EB2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084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7.8.3 An example of weighted PCA</a:t>
            </a:r>
            <a:endParaRPr lang="de-DE" sz="1600" dirty="0">
              <a:latin typeface="+mn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E3106BC-1BB5-666B-638F-7E1731407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34" y="3521469"/>
            <a:ext cx="3167057" cy="2058587"/>
          </a:xfrm>
          <a:prstGeom prst="rect">
            <a:avLst/>
          </a:prstGeom>
        </p:spPr>
      </p:pic>
      <p:sp>
        <p:nvSpPr>
          <p:cNvPr id="11" name="오각형 6">
            <a:extLst>
              <a:ext uri="{FF2B5EF4-FFF2-40B4-BE49-F238E27FC236}">
                <a16:creationId xmlns:a16="http://schemas.microsoft.com/office/drawing/2014/main" id="{A5351325-06BA-CDD4-A112-A65666894C98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5C834-4C19-18D9-6968-616B4DED3C75}"/>
              </a:ext>
            </a:extLst>
          </p:cNvPr>
          <p:cNvSpPr txBox="1"/>
          <p:nvPr/>
        </p:nvSpPr>
        <p:spPr>
          <a:xfrm>
            <a:off x="748146" y="1464021"/>
            <a:ext cx="7405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Sometimes we want to weight a</a:t>
            </a:r>
            <a:r>
              <a:rPr lang="ko-KR" altLang="en-US" sz="1200" dirty="0">
                <a:solidFill>
                  <a:srgbClr val="222222"/>
                </a:solidFill>
              </a:rPr>
              <a:t> </a:t>
            </a:r>
            <a:r>
              <a:rPr lang="en-US" altLang="ko-KR" sz="1200" dirty="0">
                <a:solidFill>
                  <a:srgbClr val="222222"/>
                </a:solidFill>
              </a:rPr>
              <a:t>variability between different groups or observations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e.g.,  if the groups have very different sizes.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rgbClr val="22222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rgbClr val="222222"/>
                </a:solidFill>
              </a:rPr>
              <a:t>Hiiragi</a:t>
            </a:r>
            <a:r>
              <a:rPr lang="en-US" altLang="ko-KR" sz="1200" dirty="0">
                <a:solidFill>
                  <a:srgbClr val="222222"/>
                </a:solidFill>
              </a:rPr>
              <a:t> data </a:t>
            </a:r>
            <a:r>
              <a:rPr lang="en-US" altLang="ko-KR" sz="825" i="1" dirty="0">
                <a:solidFill>
                  <a:srgbClr val="222222"/>
                </a:solidFill>
                <a:latin typeface="Source Sans Pro" panose="020B0503030403020204" pitchFamily="34" charset="0"/>
              </a:rPr>
              <a:t>(Ohnishi et al. </a:t>
            </a:r>
            <a:r>
              <a:rPr lang="en-US" altLang="ko-KR" sz="825" i="1" dirty="0">
                <a:latin typeface="Source Sans Pro" panose="020B0503030403020204" pitchFamily="34" charset="0"/>
              </a:rPr>
              <a:t>2014</a:t>
            </a:r>
            <a:r>
              <a:rPr lang="en-US" altLang="ko-KR" sz="825" i="1" dirty="0">
                <a:solidFill>
                  <a:srgbClr val="222222"/>
                </a:solidFill>
                <a:latin typeface="Source Sans Pro" panose="020B0503030403020204" pitchFamily="34" charset="0"/>
              </a:rPr>
              <a:t>)</a:t>
            </a:r>
            <a:endParaRPr lang="en-US" altLang="ko-KR" sz="825" i="1" dirty="0">
              <a:solidFill>
                <a:srgbClr val="222222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22222"/>
                </a:solidFill>
              </a:rPr>
              <a:t>selecting the wildtype (WT) samples and the top 100 features with the highest overall variance.</a:t>
            </a:r>
            <a:endParaRPr lang="ko-KR" altLang="en-US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41DF882-8C3C-2E78-856F-B332BEA4B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514" y="2456600"/>
            <a:ext cx="4186238" cy="5643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07E4965-FAF5-C5BC-8898-3A7B0B51E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464" y="3055433"/>
            <a:ext cx="3893344" cy="2571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DE6BEC-1FC3-23EA-A3D5-7C600D62349C}"/>
              </a:ext>
            </a:extLst>
          </p:cNvPr>
          <p:cNvSpPr txBox="1"/>
          <p:nvPr/>
        </p:nvSpPr>
        <p:spPr>
          <a:xfrm>
            <a:off x="4699591" y="2612076"/>
            <a:ext cx="12971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 err="1">
                <a:solidFill>
                  <a:srgbClr val="00B0F0"/>
                </a:solidFill>
              </a:rPr>
              <a:t>row.w</a:t>
            </a:r>
            <a:r>
              <a:rPr lang="en-US" altLang="ko-KR" sz="900" dirty="0">
                <a:solidFill>
                  <a:srgbClr val="00B0F0"/>
                </a:solidFill>
              </a:rPr>
              <a:t> : the weights</a:t>
            </a:r>
            <a:endParaRPr lang="ko-KR" altLang="en-US" sz="900" dirty="0">
              <a:solidFill>
                <a:srgbClr val="00B0F0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7785AE5-7D4E-9A7B-47A8-C2746674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88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7.2.1 </a:t>
            </a:r>
            <a:r>
              <a:rPr lang="en-US" sz="1600" dirty="0">
                <a:latin typeface="+mn-lt"/>
              </a:rPr>
              <a:t>Low-dimensional data summaries and preparation</a:t>
            </a:r>
            <a:endParaRPr lang="de-DE" sz="1600" dirty="0">
              <a:latin typeface="+mn-lt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D788F65-83A3-6A61-3B9E-70B198A4C558}"/>
              </a:ext>
            </a:extLst>
          </p:cNvPr>
          <p:cNvGrpSpPr/>
          <p:nvPr/>
        </p:nvGrpSpPr>
        <p:grpSpPr>
          <a:xfrm>
            <a:off x="2444970" y="1885506"/>
            <a:ext cx="4213684" cy="1167152"/>
            <a:chOff x="1842179" y="3030312"/>
            <a:chExt cx="6257925" cy="1733388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91336148-5953-0B16-61A2-B7C82BF59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2179" y="3258750"/>
              <a:ext cx="6257925" cy="150495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13373478-6891-E5F0-8D47-868F076D8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9436" y="3030312"/>
              <a:ext cx="2981325" cy="190500"/>
            </a:xfrm>
            <a:prstGeom prst="rect">
              <a:avLst/>
            </a:prstGeom>
          </p:spPr>
        </p:pic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7EF939D7-1099-1493-3018-B5A170B7A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856" y="3110157"/>
            <a:ext cx="4213684" cy="13979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3687171-BAA0-701D-F47F-9974F4242C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57"/>
          <a:stretch/>
        </p:blipFill>
        <p:spPr>
          <a:xfrm>
            <a:off x="1241456" y="3477418"/>
            <a:ext cx="3420746" cy="2759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9B65C-08EB-0985-594E-D7373C6152CC}"/>
              </a:ext>
            </a:extLst>
          </p:cNvPr>
          <p:cNvSpPr txBox="1"/>
          <p:nvPr/>
        </p:nvSpPr>
        <p:spPr>
          <a:xfrm>
            <a:off x="4839281" y="5205741"/>
            <a:ext cx="316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/>
              <a:t>Hierarchical clustering shows the grouping of the related disciplines</a:t>
            </a:r>
            <a:endParaRPr lang="ko-KR" altLang="en-US" sz="14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49D7B0A-C8CA-EB41-2FD5-6D526B7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461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021AA-80C3-4B43-953F-7D012167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75" y="1465545"/>
            <a:ext cx="5006453" cy="3054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3A741-ED11-C14F-B357-36F980FAB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28" y="1197509"/>
            <a:ext cx="3415322" cy="460326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E63EE9-F766-194D-801E-B32635C58490}"/>
              </a:ext>
            </a:extLst>
          </p:cNvPr>
          <p:cNvSpPr/>
          <p:nvPr/>
        </p:nvSpPr>
        <p:spPr>
          <a:xfrm>
            <a:off x="6522894" y="2782166"/>
            <a:ext cx="1091045" cy="1020907"/>
          </a:xfrm>
          <a:prstGeom prst="roundRect">
            <a:avLst/>
          </a:prstGeom>
          <a:solidFill>
            <a:srgbClr val="FF0000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AB22C-D776-9243-B841-C250D4A02AAD}"/>
              </a:ext>
            </a:extLst>
          </p:cNvPr>
          <p:cNvSpPr txBox="1"/>
          <p:nvPr/>
        </p:nvSpPr>
        <p:spPr>
          <a:xfrm>
            <a:off x="6523074" y="2205085"/>
            <a:ext cx="14061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3300" b="1" i="1" dirty="0">
                <a:solidFill>
                  <a:srgbClr val="FF0000"/>
                </a:solidFill>
                <a:latin typeface="Nanum Brush Script" panose="03060600000000000000" pitchFamily="66" charset="-127"/>
                <a:ea typeface="Nanum Brush Script" panose="03060600000000000000" pitchFamily="66" charset="-127"/>
              </a:rPr>
              <a:t>Danger!!!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7A84B3-B3ED-6F41-A0DB-A50DD1BB0FA7}"/>
              </a:ext>
            </a:extLst>
          </p:cNvPr>
          <p:cNvCxnSpPr/>
          <p:nvPr/>
        </p:nvCxnSpPr>
        <p:spPr>
          <a:xfrm>
            <a:off x="4114800" y="2860098"/>
            <a:ext cx="6468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337831-380C-2941-98BE-CD91CB4F5316}"/>
              </a:ext>
            </a:extLst>
          </p:cNvPr>
          <p:cNvCxnSpPr>
            <a:cxnSpLocks/>
          </p:cNvCxnSpPr>
          <p:nvPr/>
        </p:nvCxnSpPr>
        <p:spPr>
          <a:xfrm>
            <a:off x="831274" y="3075710"/>
            <a:ext cx="2948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EF20F-9019-1C40-9E57-BB416E37B8D1}"/>
              </a:ext>
            </a:extLst>
          </p:cNvPr>
          <p:cNvCxnSpPr>
            <a:cxnSpLocks/>
          </p:cNvCxnSpPr>
          <p:nvPr/>
        </p:nvCxnSpPr>
        <p:spPr>
          <a:xfrm>
            <a:off x="3693969" y="4343401"/>
            <a:ext cx="637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4C2970-8F22-9E4F-BA6E-FC9B224652DC}"/>
              </a:ext>
            </a:extLst>
          </p:cNvPr>
          <p:cNvCxnSpPr>
            <a:cxnSpLocks/>
          </p:cNvCxnSpPr>
          <p:nvPr/>
        </p:nvCxnSpPr>
        <p:spPr>
          <a:xfrm flipV="1">
            <a:off x="4407044" y="2470245"/>
            <a:ext cx="651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8AC215-0421-B14B-ACEA-1AAE0E28D513}"/>
              </a:ext>
            </a:extLst>
          </p:cNvPr>
          <p:cNvCxnSpPr>
            <a:cxnSpLocks/>
          </p:cNvCxnSpPr>
          <p:nvPr/>
        </p:nvCxnSpPr>
        <p:spPr>
          <a:xfrm flipV="1">
            <a:off x="422130" y="2670271"/>
            <a:ext cx="398491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CEDBBB55-5BB6-774D-92EE-F013CB625A44}"/>
                  </a:ext>
                </a:extLst>
              </p14:cNvPr>
              <p14:cNvContentPartPr/>
              <p14:nvPr/>
            </p14:nvContentPartPr>
            <p14:xfrm>
              <a:off x="7081576" y="3417452"/>
              <a:ext cx="270" cy="594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CEDBBB55-5BB6-774D-92EE-F013CB625A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69966" y="3402427"/>
                <a:ext cx="23220" cy="35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E8AD992E-7A02-D541-9DB4-A5F4B61E6630}"/>
                  </a:ext>
                </a:extLst>
              </p14:cNvPr>
              <p14:cNvContentPartPr/>
              <p14:nvPr/>
            </p14:nvContentPartPr>
            <p14:xfrm>
              <a:off x="7467136" y="3440132"/>
              <a:ext cx="5940" cy="594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E8AD992E-7A02-D541-9DB4-A5F4B61E66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52111" y="3425107"/>
                <a:ext cx="35291" cy="35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3BC82F62-8315-0F4F-8187-D1889B786C32}"/>
                  </a:ext>
                </a:extLst>
              </p14:cNvPr>
              <p14:cNvContentPartPr/>
              <p14:nvPr/>
            </p14:nvContentPartPr>
            <p14:xfrm>
              <a:off x="6696286" y="3321062"/>
              <a:ext cx="17280" cy="1161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3BC82F62-8315-0F4F-8187-D1889B786C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0806" y="3305934"/>
                <a:ext cx="47880" cy="4116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22538E-6929-AB45-07ED-8962843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74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7.9 Summary of this chapter</a:t>
            </a:r>
            <a:endParaRPr lang="de-DE" sz="1600" dirty="0">
              <a:latin typeface="+mn-lt"/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5" name="오각형 4"/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rgbClr val="E8B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D346AC-DBBC-1242-FEEB-079102B6D7BD}"/>
                  </a:ext>
                </a:extLst>
              </p:cNvPr>
              <p:cNvSpPr txBox="1"/>
              <p:nvPr/>
            </p:nvSpPr>
            <p:spPr>
              <a:xfrm>
                <a:off x="293199" y="1573217"/>
                <a:ext cx="8042727" cy="3600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/>
                  <a:t>Preprocessing matrices</a:t>
                </a:r>
                <a:r>
                  <a:rPr lang="en-US" altLang="ko-KR" sz="1200" dirty="0"/>
                  <a:t>  </a:t>
                </a:r>
                <a:r>
                  <a:rPr lang="en-US" altLang="ko-KR" sz="1050" dirty="0"/>
                  <a:t>Multivariate data analysis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require “conscious” preprocessing</a:t>
                </a:r>
                <a:r>
                  <a:rPr lang="en-US" altLang="ko-KR" sz="1050" dirty="0"/>
                  <a:t>. After consulting all the means, variances and </a:t>
                </a:r>
                <a:r>
                  <a:rPr lang="en-US" altLang="ko-KR" sz="1050" dirty="0" err="1"/>
                  <a:t>1D</a:t>
                </a:r>
                <a:r>
                  <a:rPr lang="en-US" altLang="ko-KR" sz="1050" dirty="0"/>
                  <a:t> histograms we saw how to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rescale and recenter the data</a:t>
                </a:r>
                <a:r>
                  <a:rPr lang="en-US" altLang="ko-KR" sz="1050" dirty="0"/>
                  <a:t>.</a:t>
                </a:r>
              </a:p>
              <a:p>
                <a:endParaRPr lang="en-US" altLang="ko-KR" sz="1050" dirty="0"/>
              </a:p>
              <a:p>
                <a:r>
                  <a:rPr lang="en-US" altLang="ko-KR" sz="1200" b="1" dirty="0"/>
                  <a:t>Projecting onto new variables </a:t>
                </a:r>
                <a:r>
                  <a:rPr lang="en-US" altLang="ko-KR" sz="1050" dirty="0"/>
                  <a:t>We saw how we can make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projections on lower dimensions </a:t>
                </a:r>
                <a:r>
                  <a:rPr lang="en-US" altLang="ko-KR" sz="1050" dirty="0"/>
                  <a:t>of very high dimensional data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without losing</a:t>
                </a:r>
                <a:r>
                  <a:rPr lang="en-US" altLang="ko-KR" sz="1050" dirty="0"/>
                  <a:t> too much information. </a:t>
                </a:r>
                <a:r>
                  <a:rPr lang="en-US" altLang="ko-KR" sz="1050" dirty="0" err="1">
                    <a:solidFill>
                      <a:srgbClr val="FF0000"/>
                    </a:solidFill>
                  </a:rPr>
                  <a:t>PCA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 searches for new more informative variables</a:t>
                </a:r>
                <a:r>
                  <a:rPr lang="en-US" altLang="ko-KR" sz="1050" dirty="0"/>
                  <a:t> which are linear combinations of the original (old) ones.</a:t>
                </a:r>
              </a:p>
              <a:p>
                <a:endParaRPr lang="en-US" altLang="ko-KR" sz="1050" dirty="0"/>
              </a:p>
              <a:p>
                <a:r>
                  <a:rPr lang="en-US" altLang="ko-KR" sz="1200" b="1" dirty="0"/>
                  <a:t>Matrix decomposition </a:t>
                </a:r>
                <a:r>
                  <a:rPr lang="en-US" altLang="ko-KR" sz="1050" dirty="0" err="1"/>
                  <a:t>PCA</a:t>
                </a:r>
                <a:r>
                  <a:rPr lang="en-US" altLang="ko-KR" sz="1050" dirty="0"/>
                  <a:t> is based on finding decompositions of the matrix </a:t>
                </a:r>
                <a14:m>
                  <m:oMath xmlns:m="http://schemas.openxmlformats.org/officeDocument/2006/math">
                    <m:r>
                      <a:rPr lang="en-US" altLang="ko-KR" sz="105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050" dirty="0"/>
                  <a:t> called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SVD</a:t>
                </a:r>
                <a:r>
                  <a:rPr lang="en-US" altLang="ko-KR" sz="1050" dirty="0"/>
                  <a:t>, this decomposition provides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lower rank approximation</a:t>
                </a:r>
                <a:r>
                  <a:rPr lang="en-US" altLang="ko-KR" sz="1050" dirty="0"/>
                  <a:t> and is equivalent to the eigen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05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05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05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105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050" dirty="0"/>
                  <a:t>. The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squares of the singular values</a:t>
                </a:r>
                <a:r>
                  <a:rPr lang="en-US" altLang="ko-KR" sz="1050" dirty="0"/>
                  <a:t> are equal to the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eigenvalues</a:t>
                </a:r>
                <a:r>
                  <a:rPr lang="en-US" altLang="ko-KR" sz="1050" dirty="0"/>
                  <a:t> and to the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variances</a:t>
                </a:r>
                <a:r>
                  <a:rPr lang="en-US" altLang="ko-KR" sz="1050" dirty="0"/>
                  <a:t> of the new variables. We systematically plotted these values before deciding how many axes are necessary to reproduce the signal in the data.</a:t>
                </a:r>
              </a:p>
              <a:p>
                <a:endParaRPr lang="en-US" altLang="ko-KR" sz="1050" dirty="0"/>
              </a:p>
              <a:p>
                <a:r>
                  <a:rPr lang="en-US" altLang="ko-KR" sz="1050" dirty="0"/>
                  <a:t>Two eigenvalues which are quite close can give rise to scores or PC scores which are highly unstable. It is always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necessary to look at the </a:t>
                </a:r>
                <a:r>
                  <a:rPr lang="en-US" altLang="ko-KR" sz="1050" dirty="0" err="1">
                    <a:solidFill>
                      <a:srgbClr val="FF0000"/>
                    </a:solidFill>
                  </a:rPr>
                  <a:t>screeplot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050" dirty="0"/>
                  <a:t>of the eigenvalues and avoid separating the axes corresponding to these close eigenvalues. This may require using interactive three or four-dimensional projections, these are available in several R packages.</a:t>
                </a:r>
              </a:p>
              <a:p>
                <a:endParaRPr lang="en-US" altLang="ko-KR" sz="1050" dirty="0"/>
              </a:p>
              <a:p>
                <a:r>
                  <a:rPr lang="en-US" altLang="ko-KR" sz="1200" b="1" dirty="0"/>
                  <a:t>Biplot representations </a:t>
                </a:r>
                <a:r>
                  <a:rPr lang="en-US" altLang="ko-KR" sz="1050" dirty="0"/>
                  <a:t>The space of observations is naturally a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p-dimensional</a:t>
                </a:r>
                <a:r>
                  <a:rPr lang="en-US" altLang="ko-KR" sz="1050" dirty="0"/>
                  <a:t> space (the p original variables provide the coordinates). The space of variables is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n-dimensional</a:t>
                </a:r>
                <a:r>
                  <a:rPr lang="en-US" altLang="ko-KR" sz="1050" dirty="0"/>
                  <a:t>. Both decompositions we have studied (singular values/eigenvalue and singular vectors/eigenvectors)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provide new coordinates for both </a:t>
                </a:r>
                <a:r>
                  <a:rPr lang="en-US" altLang="ko-KR" sz="1050" dirty="0"/>
                  <a:t>of these spaces, sometimes we call one the dual of the other. We can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plot the projection of both</a:t>
                </a:r>
                <a:r>
                  <a:rPr lang="en-US" altLang="ko-KR" sz="1050" dirty="0"/>
                  <a:t> the observations and the variables onto the same eigenvectors. This provides a biplot that can be </a:t>
                </a:r>
                <a:r>
                  <a:rPr lang="en-US" altLang="ko-KR" sz="1050" dirty="0">
                    <a:solidFill>
                      <a:srgbClr val="FF0000"/>
                    </a:solidFill>
                  </a:rPr>
                  <a:t>useful for interpreting</a:t>
                </a:r>
                <a:r>
                  <a:rPr lang="en-US" altLang="ko-KR" sz="1050" dirty="0"/>
                  <a:t> the </a:t>
                </a:r>
                <a:r>
                  <a:rPr lang="en-US" altLang="ko-KR" sz="1050" dirty="0" err="1"/>
                  <a:t>PCA</a:t>
                </a:r>
                <a:r>
                  <a:rPr lang="en-US" altLang="ko-KR" sz="1050" dirty="0"/>
                  <a:t> output.</a:t>
                </a:r>
              </a:p>
              <a:p>
                <a:endParaRPr lang="en-US" altLang="ko-KR" sz="1050" dirty="0"/>
              </a:p>
              <a:p>
                <a:r>
                  <a:rPr lang="en-US" altLang="ko-KR" sz="1200" b="1" dirty="0"/>
                  <a:t>Projecting other group variables</a:t>
                </a:r>
                <a:r>
                  <a:rPr lang="en-US" altLang="ko-KR" sz="1200" dirty="0"/>
                  <a:t> </a:t>
                </a:r>
                <a:r>
                  <a:rPr lang="en-US" altLang="ko-KR" sz="1050" dirty="0"/>
                  <a:t>Interpretation of </a:t>
                </a:r>
                <a:r>
                  <a:rPr lang="en-US" altLang="ko-KR" sz="1050" dirty="0" err="1"/>
                  <a:t>PCA</a:t>
                </a:r>
                <a:r>
                  <a:rPr lang="en-US" altLang="ko-KR" sz="1050" dirty="0"/>
                  <a:t> can also be facilitated by redundant or contiguous data about the observations.</a:t>
                </a:r>
                <a:endParaRPr lang="ko-KR" alt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D346AC-DBBC-1242-FEEB-079102B6D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99" y="1573217"/>
                <a:ext cx="8042727" cy="3600986"/>
              </a:xfrm>
              <a:prstGeom prst="rect">
                <a:avLst/>
              </a:prstGeom>
              <a:blipFill>
                <a:blip r:embed="rId3"/>
                <a:stretch>
                  <a:fillRect r="-152" b="-3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20A737-A398-BB7C-6CB0-B84E8895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09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7.2.2 Preprocessing the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AB1D07-2F8D-20EB-8C70-0A5D2457FB0E}"/>
                  </a:ext>
                </a:extLst>
              </p:cNvPr>
              <p:cNvSpPr txBox="1"/>
              <p:nvPr/>
            </p:nvSpPr>
            <p:spPr>
              <a:xfrm>
                <a:off x="447847" y="1588996"/>
                <a:ext cx="8248304" cy="296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Different variables are not directly comparable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measured in different units   </a:t>
                </a:r>
                <a:r>
                  <a:rPr lang="ko-KR" altLang="en-US" sz="1400" dirty="0"/>
                  <a:t>→   </a:t>
                </a:r>
                <a:r>
                  <a:rPr lang="en-US" altLang="ko-KR" sz="1400" dirty="0"/>
                  <a:t>different baselines and scales</a:t>
                </a:r>
                <a:r>
                  <a:rPr lang="ko-KR" altLang="en-US" sz="1400" dirty="0"/>
                  <a:t> </a:t>
                </a:r>
                <a:endParaRPr lang="en-US" altLang="ko-KR" sz="14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Need to </a:t>
                </a:r>
                <a:r>
                  <a:rPr lang="en-US" altLang="ko-KR" sz="1400" b="1" dirty="0"/>
                  <a:t>transform</a:t>
                </a:r>
                <a:r>
                  <a:rPr lang="en-US" altLang="ko-KR" sz="1400" dirty="0"/>
                  <a:t> the numeric values to some</a:t>
                </a:r>
                <a:r>
                  <a:rPr lang="en-US" altLang="ko-KR" sz="1400" b="1" dirty="0"/>
                  <a:t> common scale  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make the scale (</a:t>
                </a:r>
                <a14:m>
                  <m:oMath xmlns:m="http://schemas.openxmlformats.org/officeDocument/2006/math">
                    <m:r>
                      <a:rPr lang="ko-KR" altLang="en-US" sz="1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1400" dirty="0"/>
                  <a:t>, </a:t>
                </a:r>
                <a14:m>
                  <m:oMath xmlns:m="http://schemas.openxmlformats.org/officeDocument/2006/math">
                    <m:r>
                      <a:rPr lang="ko-KR" altLang="en-US" sz="14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140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 …)</m:t>
                    </m:r>
                  </m:oMath>
                </a14:m>
                <a:r>
                  <a:rPr lang="en-US" altLang="ko-KR" sz="1400" dirty="0"/>
                  <a:t> of different variables the same</a:t>
                </a:r>
              </a:p>
              <a:p>
                <a:pPr marL="5572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methods </a:t>
                </a:r>
                <a:r>
                  <a:rPr lang="de-DE" altLang="ko-KR" sz="1400" dirty="0"/>
                  <a:t>(standardization)</a:t>
                </a:r>
                <a:endParaRPr lang="en-US" altLang="ko-KR" sz="1400" dirty="0"/>
              </a:p>
              <a:p>
                <a:pPr marL="900113" lvl="2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 dirty="0"/>
                  <a:t>Centering </a:t>
                </a:r>
                <a:r>
                  <a:rPr lang="en-US" altLang="ko-KR" sz="1400" dirty="0"/>
                  <a:t>: subtracting the mean  </a:t>
                </a:r>
                <a:r>
                  <a:rPr lang="ko-KR" altLang="en-US" sz="1400" dirty="0"/>
                  <a:t>→ </a:t>
                </a:r>
                <a:r>
                  <a:rPr lang="en-US" altLang="ko-KR" sz="1400" dirty="0"/>
                  <a:t>  the 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ko-KR" sz="1400" dirty="0"/>
                  <a:t> of the centered data is </a:t>
                </a:r>
                <a:r>
                  <a:rPr lang="en-US" altLang="ko-KR" sz="1400" b="1" dirty="0"/>
                  <a:t>0</a:t>
                </a:r>
                <a:r>
                  <a:rPr lang="en-US" altLang="ko-KR" sz="1400" dirty="0"/>
                  <a:t>.</a:t>
                </a:r>
              </a:p>
              <a:p>
                <a:pPr marL="900113" lvl="2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 dirty="0"/>
                  <a:t>Scaling</a:t>
                </a:r>
                <a:r>
                  <a:rPr lang="en-US" altLang="ko-KR" sz="1400" dirty="0"/>
                  <a:t> : </a:t>
                </a:r>
                <a:r>
                  <a:rPr lang="en-US" altLang="ko-KR" sz="14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dividing by the </a:t>
                </a:r>
                <a:r>
                  <a:rPr lang="en-US" altLang="ko-KR" sz="1400" dirty="0" err="1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sd</a:t>
                </a:r>
                <a:r>
                  <a:rPr lang="en-US" altLang="ko-KR" sz="14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   </a:t>
                </a:r>
                <a:r>
                  <a:rPr lang="ko-KR" altLang="en-US" sz="1400" dirty="0"/>
                  <a:t>→ </a:t>
                </a:r>
                <a:r>
                  <a:rPr lang="ko-KR" altLang="en-US" sz="14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  </a:t>
                </a:r>
                <a:r>
                  <a:rPr lang="en-US" altLang="ko-KR" sz="1400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the new 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ko-KR" sz="1400" b="1" dirty="0">
                    <a:solidFill>
                      <a:srgbClr val="222222"/>
                    </a:solidFill>
                    <a:latin typeface="Source Sans Pro" panose="020B0503030403020204" pitchFamily="34" charset="0"/>
                  </a:rPr>
                  <a:t> is </a:t>
                </a:r>
                <a:r>
                  <a:rPr lang="en-US" altLang="ko-KR" sz="1400" b="1" dirty="0">
                    <a:solidFill>
                      <a:srgbClr val="222222"/>
                    </a:solidFill>
                    <a:latin typeface="MJXc-TeX-main-R"/>
                  </a:rPr>
                  <a:t>1</a:t>
                </a:r>
                <a:endParaRPr lang="en-US" altLang="ko-KR" sz="1400" b="1" dirty="0"/>
              </a:p>
              <a:p>
                <a:pPr marL="900113" lvl="2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400" dirty="0"/>
              </a:p>
              <a:p>
                <a:pPr lvl="1">
                  <a:lnSpc>
                    <a:spcPct val="150000"/>
                  </a:lnSpc>
                </a:pPr>
                <a:endParaRPr lang="en-US" altLang="ko-KR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AB1D07-2F8D-20EB-8C70-0A5D2457F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7" y="1588996"/>
                <a:ext cx="8248304" cy="2967415"/>
              </a:xfrm>
              <a:prstGeom prst="rect">
                <a:avLst/>
              </a:prstGeom>
              <a:blipFill>
                <a:blip r:embed="rId3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BDFC9506-8A09-9E43-817D-4D16DD558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317" y="4396740"/>
            <a:ext cx="6380834" cy="10958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CED61D-93DD-0BEA-1D08-063F4DCEF462}"/>
              </a:ext>
            </a:extLst>
          </p:cNvPr>
          <p:cNvSpPr txBox="1"/>
          <p:nvPr/>
        </p:nvSpPr>
        <p:spPr>
          <a:xfrm>
            <a:off x="5061844" y="3968864"/>
            <a:ext cx="10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>
                <a:ln>
                  <a:solidFill>
                    <a:srgbClr val="FF0000"/>
                  </a:solidFill>
                </a:ln>
              </a:rPr>
              <a:t>Centering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3B6D6-F811-C071-FF63-A077B3C29E42}"/>
              </a:ext>
            </a:extLst>
          </p:cNvPr>
          <p:cNvSpPr txBox="1"/>
          <p:nvPr/>
        </p:nvSpPr>
        <p:spPr>
          <a:xfrm>
            <a:off x="4757662" y="5824039"/>
            <a:ext cx="298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dirty="0">
                <a:solidFill>
                  <a:schemeClr val="accent6"/>
                </a:solidFill>
              </a:rPr>
              <a:t>Scaling or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KR" dirty="0">
                <a:solidFill>
                  <a:schemeClr val="accent6"/>
                </a:solidFill>
              </a:rPr>
              <a:t>standardizing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EE9D8E-8C3C-A3B7-46F9-5E1FA6B8A9DB}"/>
              </a:ext>
            </a:extLst>
          </p:cNvPr>
          <p:cNvSpPr/>
          <p:nvPr/>
        </p:nvSpPr>
        <p:spPr>
          <a:xfrm>
            <a:off x="3933293" y="4416421"/>
            <a:ext cx="1359206" cy="492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140831D-2164-D43B-8F53-A030FC5C9CFF}"/>
              </a:ext>
            </a:extLst>
          </p:cNvPr>
          <p:cNvSpPr/>
          <p:nvPr/>
        </p:nvSpPr>
        <p:spPr>
          <a:xfrm>
            <a:off x="5284686" y="4408992"/>
            <a:ext cx="1446052" cy="492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A036131-1437-1BFC-E7B5-09A01F4931A5}"/>
              </a:ext>
            </a:extLst>
          </p:cNvPr>
          <p:cNvSpPr/>
          <p:nvPr/>
        </p:nvSpPr>
        <p:spPr>
          <a:xfrm>
            <a:off x="2075391" y="5006341"/>
            <a:ext cx="6279072" cy="7634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92F512-F462-0135-1F75-D86F74F39C3F}"/>
              </a:ext>
            </a:extLst>
          </p:cNvPr>
          <p:cNvSpPr txBox="1"/>
          <p:nvPr/>
        </p:nvSpPr>
        <p:spPr>
          <a:xfrm>
            <a:off x="333548" y="5958079"/>
            <a:ext cx="396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Correlation coefficient is simply the vector product of centered and scaled variables</a:t>
            </a:r>
            <a:endParaRPr lang="ko-KR" altLang="en-US" sz="1400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7ECA23F4-BCD5-1421-3F02-751C5801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23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DF45AD2-E2DB-EFBB-046C-20AB0D9BE350}"/>
              </a:ext>
            </a:extLst>
          </p:cNvPr>
          <p:cNvSpPr txBox="1"/>
          <p:nvPr/>
        </p:nvSpPr>
        <p:spPr>
          <a:xfrm>
            <a:off x="447847" y="1588995"/>
            <a:ext cx="8248304" cy="232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R – scale() 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Makes every column of a given matrix or data frame have </a:t>
            </a:r>
            <a:r>
              <a:rPr lang="en-US" altLang="ko-KR" sz="1400" b="1" dirty="0"/>
              <a:t>mean=0 </a:t>
            </a:r>
            <a:r>
              <a:rPr lang="en-US" altLang="ko-KR" sz="1400" dirty="0"/>
              <a:t>and </a:t>
            </a:r>
            <a:r>
              <a:rPr lang="en-US" altLang="ko-KR" sz="1400" b="1" dirty="0" err="1"/>
              <a:t>sd</a:t>
            </a:r>
            <a:r>
              <a:rPr lang="en-US" altLang="ko-KR" sz="1400" b="1" dirty="0"/>
              <a:t>=1</a:t>
            </a:r>
          </a:p>
          <a:p>
            <a:pPr lvl="1">
              <a:lnSpc>
                <a:spcPct val="150000"/>
              </a:lnSpc>
            </a:pPr>
            <a:endParaRPr lang="en-US" altLang="ko-KR" sz="1400" dirty="0"/>
          </a:p>
          <a:p>
            <a:pPr lvl="1">
              <a:lnSpc>
                <a:spcPct val="150000"/>
              </a:lnSpc>
            </a:pPr>
            <a:endParaRPr lang="en-US" altLang="ko-KR" sz="1400" dirty="0"/>
          </a:p>
          <a:p>
            <a:pPr lvl="1">
              <a:lnSpc>
                <a:spcPct val="150000"/>
              </a:lnSpc>
            </a:pPr>
            <a:endParaRPr lang="en-US" altLang="ko-KR" sz="1400" dirty="0"/>
          </a:p>
          <a:p>
            <a:pPr lvl="1">
              <a:lnSpc>
                <a:spcPct val="150000"/>
              </a:lnSpc>
            </a:pPr>
            <a:endParaRPr lang="en-US" altLang="ko-KR" sz="1400" dirty="0"/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Visualization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7.2.2 Preprocessing the data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03D76AA-C3FA-2F6F-CF9A-F3DA907C2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045" b="54431"/>
          <a:stretch/>
        </p:blipFill>
        <p:spPr>
          <a:xfrm>
            <a:off x="1269392" y="2405565"/>
            <a:ext cx="2323745" cy="80793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DF68A75-9D6D-90E2-13A7-9A4916598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51" r="4632"/>
          <a:stretch/>
        </p:blipFill>
        <p:spPr>
          <a:xfrm>
            <a:off x="4458173" y="2397704"/>
            <a:ext cx="2786271" cy="8827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0CAEDCC-8FA4-89A2-964B-1E4900D62C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8" t="6045" r="5082"/>
          <a:stretch/>
        </p:blipFill>
        <p:spPr>
          <a:xfrm>
            <a:off x="5023460" y="3743308"/>
            <a:ext cx="2632463" cy="1872632"/>
          </a:xfrm>
          <a:prstGeom prst="rect">
            <a:avLst/>
          </a:prstGeom>
        </p:spPr>
      </p:pic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29F82ED2-1A18-40C4-AC86-646B48BF8CE3}"/>
              </a:ext>
            </a:extLst>
          </p:cNvPr>
          <p:cNvSpPr/>
          <p:nvPr/>
        </p:nvSpPr>
        <p:spPr>
          <a:xfrm>
            <a:off x="3841323" y="2740193"/>
            <a:ext cx="281645" cy="161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9904B54E-B5B6-FD9D-6169-53FC7D86B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417" y="3900022"/>
            <a:ext cx="3372030" cy="37676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74BD701-883A-5EEF-2779-F41F1259F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417" y="4547262"/>
            <a:ext cx="3576272" cy="997291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E88B8E87-5036-D9CF-5DBE-09D374B2A11E}"/>
              </a:ext>
            </a:extLst>
          </p:cNvPr>
          <p:cNvGrpSpPr/>
          <p:nvPr/>
        </p:nvGrpSpPr>
        <p:grpSpPr>
          <a:xfrm>
            <a:off x="386443" y="5767135"/>
            <a:ext cx="6870545" cy="276999"/>
            <a:chOff x="515257" y="6604565"/>
            <a:chExt cx="9160726" cy="369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4A333D-2901-C62F-4AF6-AF5F08AB70B7}"/>
                </a:ext>
              </a:extLst>
            </p:cNvPr>
            <p:cNvSpPr txBox="1"/>
            <p:nvPr/>
          </p:nvSpPr>
          <p:spPr>
            <a:xfrm>
              <a:off x="1014252" y="6604565"/>
              <a:ext cx="8661731" cy="369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rgbClr val="222222"/>
                  </a:solidFill>
                  <a:latin typeface="Source Sans Pro" panose="020B0503030403020204" pitchFamily="34" charset="0"/>
                </a:rPr>
                <a:t>We are ready to undertake data simplification through </a:t>
              </a:r>
              <a:r>
                <a:rPr lang="en-US" altLang="ko-KR" sz="1200" b="1" dirty="0">
                  <a:solidFill>
                    <a:srgbClr val="222222"/>
                  </a:solidFill>
                  <a:latin typeface="Source Sans Pro" panose="020B0503030403020204" pitchFamily="34" charset="0"/>
                </a:rPr>
                <a:t>dimension reduction</a:t>
              </a:r>
              <a:r>
                <a:rPr lang="en-US" altLang="ko-KR" sz="1200" dirty="0">
                  <a:solidFill>
                    <a:srgbClr val="222222"/>
                  </a:solidFill>
                  <a:latin typeface="Source Sans Pro" panose="020B0503030403020204" pitchFamily="34" charset="0"/>
                </a:rPr>
                <a:t>.</a:t>
              </a:r>
              <a:endParaRPr lang="ko-KR" altLang="en-US" sz="1200" dirty="0"/>
            </a:p>
          </p:txBody>
        </p:sp>
        <p:sp>
          <p:nvSpPr>
            <p:cNvPr id="24" name="화살표: 오른쪽 23">
              <a:extLst>
                <a:ext uri="{FF2B5EF4-FFF2-40B4-BE49-F238E27FC236}">
                  <a16:creationId xmlns:a16="http://schemas.microsoft.com/office/drawing/2014/main" id="{F349D52B-967F-5D0E-ACDA-E0D4143A1BDD}"/>
                </a:ext>
              </a:extLst>
            </p:cNvPr>
            <p:cNvSpPr/>
            <p:nvPr/>
          </p:nvSpPr>
          <p:spPr>
            <a:xfrm>
              <a:off x="515257" y="6674486"/>
              <a:ext cx="374205" cy="2294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92950F5-47A4-921B-6157-2924FC31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73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7.3 Dimension reduction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CB235-01A9-A2BE-398A-63989CB3A431}"/>
              </a:ext>
            </a:extLst>
          </p:cNvPr>
          <p:cNvSpPr txBox="1"/>
          <p:nvPr/>
        </p:nvSpPr>
        <p:spPr>
          <a:xfrm>
            <a:off x="447847" y="1588995"/>
            <a:ext cx="8248304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/>
              <a:t>Principal Component Analysis (PCA)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unsupervised learning 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produces </a:t>
            </a:r>
            <a:r>
              <a:rPr lang="en-US" altLang="ko-KR" sz="1400" b="1" dirty="0"/>
              <a:t>maps</a:t>
            </a:r>
            <a:r>
              <a:rPr lang="en-US" altLang="ko-KR" sz="1400" dirty="0"/>
              <a:t> that show the </a:t>
            </a:r>
            <a:r>
              <a:rPr lang="en-US" altLang="ko-KR" sz="1400" b="1" dirty="0"/>
              <a:t>relations between variables </a:t>
            </a:r>
            <a:r>
              <a:rPr lang="en-US" altLang="ko-KR" sz="1400" dirty="0"/>
              <a:t>and between </a:t>
            </a:r>
            <a:r>
              <a:rPr lang="en-US" altLang="ko-KR" sz="1400" b="1" dirty="0"/>
              <a:t>observations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use </a:t>
            </a:r>
            <a:r>
              <a:rPr lang="en-US" altLang="ko-KR" sz="1400" b="1" dirty="0"/>
              <a:t>geometrical projections</a:t>
            </a:r>
            <a:r>
              <a:rPr lang="en-US" altLang="ko-KR" sz="1400" dirty="0"/>
              <a:t> 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taking points in high dim spaces and project them onto lower dims.  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a linear technique </a:t>
            </a:r>
            <a:r>
              <a:rPr lang="de-DE" altLang="ko-KR" sz="1400" dirty="0"/>
              <a:t>that </a:t>
            </a:r>
            <a:r>
              <a:rPr lang="en-US" altLang="ko-KR" sz="1400" dirty="0"/>
              <a:t>look</a:t>
            </a:r>
            <a:r>
              <a:rPr lang="de-DE" altLang="ko-KR" sz="1400" dirty="0"/>
              <a:t>s</a:t>
            </a:r>
            <a:r>
              <a:rPr lang="en-US" altLang="ko-KR" sz="1400" dirty="0"/>
              <a:t> for linear relations btw variables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/>
              <a:t>use new variables </a:t>
            </a:r>
            <a:r>
              <a:rPr lang="en-US" altLang="ko-KR" sz="1400" dirty="0"/>
              <a:t>that are linear functions of the original ones :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563FE8-E65E-C7BE-B90E-B8EED86AE1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8" t="12421" r="2487" b="5080"/>
          <a:stretch/>
        </p:blipFill>
        <p:spPr>
          <a:xfrm>
            <a:off x="1363704" y="3346400"/>
            <a:ext cx="1835036" cy="118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83663C-E405-5B01-160D-96A0A7FC0A49}"/>
              </a:ext>
            </a:extLst>
          </p:cNvPr>
          <p:cNvSpPr txBox="1"/>
          <p:nvPr/>
        </p:nvSpPr>
        <p:spPr>
          <a:xfrm>
            <a:off x="3347432" y="3694788"/>
            <a:ext cx="290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212121"/>
                </a:solidFill>
              </a:rPr>
              <a:t>orthogonal projection of A </a:t>
            </a:r>
            <a:endParaRPr lang="ko-KR" altLang="en-US" sz="1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70DFE72-D377-0FEB-3429-7E9F8498F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832" y="5860442"/>
            <a:ext cx="1874780" cy="23085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B7B2A5C-5B25-2574-DC9B-6682A72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38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79242B8-E3A9-487F-A5A3-73A8E1A503E4}"/>
              </a:ext>
            </a:extLst>
          </p:cNvPr>
          <p:cNvCxnSpPr/>
          <p:nvPr/>
        </p:nvCxnSpPr>
        <p:spPr>
          <a:xfrm flipV="1">
            <a:off x="748145" y="1346774"/>
            <a:ext cx="6995160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135103D-F88B-4F93-8A2E-2A8FA396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98" y="1188720"/>
            <a:ext cx="1078502" cy="297179"/>
          </a:xfrm>
          <a:prstGeom prst="rect">
            <a:avLst/>
          </a:prstGeom>
        </p:spPr>
      </p:pic>
      <p:sp>
        <p:nvSpPr>
          <p:cNvPr id="11" name="오각형 4">
            <a:extLst>
              <a:ext uri="{FF2B5EF4-FFF2-40B4-BE49-F238E27FC236}">
                <a16:creationId xmlns:a16="http://schemas.microsoft.com/office/drawing/2014/main" id="{15C63C09-ED65-4D47-92E7-09F765BF3D0E}"/>
              </a:ext>
            </a:extLst>
          </p:cNvPr>
          <p:cNvSpPr/>
          <p:nvPr/>
        </p:nvSpPr>
        <p:spPr>
          <a:xfrm>
            <a:off x="0" y="1207649"/>
            <a:ext cx="667097" cy="27825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15DCEC-E6F1-44D9-852A-CB382745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9" y="1075459"/>
            <a:ext cx="6345209" cy="261851"/>
          </a:xfrm>
        </p:spPr>
        <p:txBody>
          <a:bodyPr>
            <a:noAutofit/>
          </a:bodyPr>
          <a:lstStyle/>
          <a:p>
            <a:r>
              <a:rPr lang="de-DE" sz="1600" dirty="0">
                <a:latin typeface="+mn-lt"/>
              </a:rPr>
              <a:t>7.3.1 Lower-dimensional projections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CB235-01A9-A2BE-398A-63989CB3A431}"/>
              </a:ext>
            </a:extLst>
          </p:cNvPr>
          <p:cNvSpPr txBox="1"/>
          <p:nvPr/>
        </p:nvSpPr>
        <p:spPr>
          <a:xfrm>
            <a:off x="447848" y="1466842"/>
            <a:ext cx="824830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ko-KR" sz="1200" dirty="0"/>
              <a:t>P</a:t>
            </a:r>
            <a:r>
              <a:rPr lang="en-US" altLang="ko-KR" sz="1200" dirty="0" err="1"/>
              <a:t>rojecting</a:t>
            </a:r>
            <a:r>
              <a:rPr lang="en-US" altLang="ko-KR" sz="1200" dirty="0"/>
              <a:t> </a:t>
            </a:r>
            <a:r>
              <a:rPr lang="en-US" altLang="ko-KR" sz="1200" b="1" dirty="0"/>
              <a:t>2D</a:t>
            </a:r>
            <a:r>
              <a:rPr lang="en-US" altLang="ko-KR" sz="1200" dirty="0"/>
              <a:t> data onto </a:t>
            </a:r>
            <a:r>
              <a:rPr lang="en-US" altLang="ko-KR" sz="1200" b="1" dirty="0"/>
              <a:t>a line 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using athletes data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B19F03-C4B0-8092-8F7B-70FF049D9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116" y="3155489"/>
            <a:ext cx="1925784" cy="187100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6EDD57A-EBD4-3E03-33D3-E044C6106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486" y="3776355"/>
            <a:ext cx="3829050" cy="821531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10BD7923-90AA-E4B4-52D9-2EEEAB43082A}"/>
              </a:ext>
            </a:extLst>
          </p:cNvPr>
          <p:cNvGrpSpPr/>
          <p:nvPr/>
        </p:nvGrpSpPr>
        <p:grpSpPr>
          <a:xfrm>
            <a:off x="1321745" y="2210966"/>
            <a:ext cx="3986875" cy="1039475"/>
            <a:chOff x="1842179" y="3030312"/>
            <a:chExt cx="6257925" cy="1733388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36F9AF7D-EE79-2E20-9255-FEEC5D7D2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2179" y="3258750"/>
              <a:ext cx="6257925" cy="150495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6B829DB1-6BF0-2F5F-EED7-B0CF0921A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49436" y="3030312"/>
              <a:ext cx="2981325" cy="1905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49CB235-01A9-A2BE-398A-63989CB3A431}"/>
              </a:ext>
            </a:extLst>
          </p:cNvPr>
          <p:cNvSpPr txBox="1"/>
          <p:nvPr/>
        </p:nvSpPr>
        <p:spPr>
          <a:xfrm>
            <a:off x="748146" y="3365958"/>
            <a:ext cx="340087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projection on the horizontal x axis </a:t>
            </a:r>
            <a:r>
              <a:rPr lang="de-DE" altLang="ko-KR" sz="1200" dirty="0"/>
              <a:t>(y=0)</a:t>
            </a:r>
            <a:endParaRPr lang="en-US" altLang="ko-KR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CB235-01A9-A2BE-398A-63989CB3A431}"/>
              </a:ext>
            </a:extLst>
          </p:cNvPr>
          <p:cNvSpPr txBox="1"/>
          <p:nvPr/>
        </p:nvSpPr>
        <p:spPr>
          <a:xfrm>
            <a:off x="869738" y="5017405"/>
            <a:ext cx="696715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ko-KR" sz="1200" dirty="0"/>
              <a:t>In general, we </a:t>
            </a:r>
            <a:r>
              <a:rPr lang="de-DE" altLang="ko-KR" sz="1200" b="1" dirty="0">
                <a:solidFill>
                  <a:srgbClr val="FF0000"/>
                </a:solidFill>
              </a:rPr>
              <a:t>lose information </a:t>
            </a:r>
            <a:r>
              <a:rPr lang="de-DE" altLang="ko-KR" sz="1200" dirty="0"/>
              <a:t>about the points if we just use the original coordinates !</a:t>
            </a:r>
          </a:p>
          <a:p>
            <a:pPr>
              <a:lnSpc>
                <a:spcPct val="150000"/>
              </a:lnSpc>
            </a:pPr>
            <a:r>
              <a:rPr lang="de-DE" altLang="ko-KR" sz="1200" i="1" dirty="0"/>
              <a:t>	Goal</a:t>
            </a:r>
            <a:r>
              <a:rPr lang="de-DE" altLang="ko-KR" sz="1200" dirty="0"/>
              <a:t> :  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</a:rPr>
              <a:t>keeping</a:t>
            </a:r>
            <a:r>
              <a:rPr lang="en-US" altLang="ko-KR" sz="1200" dirty="0"/>
              <a:t> as much information as we can about 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</a:rPr>
              <a:t>both variables </a:t>
            </a:r>
            <a:r>
              <a:rPr lang="en-US" altLang="ko-KR" sz="1200" dirty="0"/>
              <a:t>(weight, disc)</a:t>
            </a:r>
          </a:p>
        </p:txBody>
      </p:sp>
      <p:sp>
        <p:nvSpPr>
          <p:cNvPr id="4" name="오른쪽 화살표 3"/>
          <p:cNvSpPr/>
          <p:nvPr/>
        </p:nvSpPr>
        <p:spPr>
          <a:xfrm>
            <a:off x="1168975" y="5399168"/>
            <a:ext cx="285252" cy="1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오른쪽 화살표 3"/>
          <p:cNvSpPr/>
          <p:nvPr/>
        </p:nvSpPr>
        <p:spPr>
          <a:xfrm>
            <a:off x="1168975" y="5399168"/>
            <a:ext cx="285252" cy="1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F1E9F7C-AABB-6A55-33AF-3D83B062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4F54-44B7-4B83-8052-2C0BE3EB0DD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362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7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프레젠테이션2" id="{559AA85D-7069-4FC5-9556-351E4ECDBA80}" vid="{4ECFE2AF-6B54-4B30-A953-8183C4A250FF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2021_Meeitng_template</Template>
  <TotalTime>872</TotalTime>
  <Words>4577</Words>
  <Application>Microsoft Office PowerPoint</Application>
  <PresentationFormat>화면 슬라이드 쇼(4:3)</PresentationFormat>
  <Paragraphs>549</Paragraphs>
  <Slides>51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64" baseType="lpstr">
      <vt:lpstr>Apple SD Gothic Neo</vt:lpstr>
      <vt:lpstr>inherit</vt:lpstr>
      <vt:lpstr>MJXc-TeX-main-R</vt:lpstr>
      <vt:lpstr>MJXc-TeX-math-I</vt:lpstr>
      <vt:lpstr>Nanum Brush Script</vt:lpstr>
      <vt:lpstr>se-nanumgothic</vt:lpstr>
      <vt:lpstr>Arial</vt:lpstr>
      <vt:lpstr>Calibri</vt:lpstr>
      <vt:lpstr>Cambria Math</vt:lpstr>
      <vt:lpstr>Roboto</vt:lpstr>
      <vt:lpstr>Source Sans Pro</vt:lpstr>
      <vt:lpstr>Wingdings</vt:lpstr>
      <vt:lpstr>Office 테마</vt:lpstr>
      <vt:lpstr>Chapter 7. Multivariate Analysis</vt:lpstr>
      <vt:lpstr>7.1 Goals for the chapter</vt:lpstr>
      <vt:lpstr>7.2.1 Low-dimensional data summaries and preparation</vt:lpstr>
      <vt:lpstr>7.2.1 Low-dimensional data summaries and preparation</vt:lpstr>
      <vt:lpstr>7.2.1 Low-dimensional data summaries and preparation</vt:lpstr>
      <vt:lpstr>7.2.2 Preprocessing the data</vt:lpstr>
      <vt:lpstr>7.2.2 Preprocessing the data</vt:lpstr>
      <vt:lpstr>7.3 Dimension reduction</vt:lpstr>
      <vt:lpstr>7.3.1 Lower-dimensional projections</vt:lpstr>
      <vt:lpstr>7.3.2 How do we summarize two-dimensional data by a line?</vt:lpstr>
      <vt:lpstr>7.3.2 How do we summarize two-dimensional data by a line?</vt:lpstr>
      <vt:lpstr>7.4 The new linear combinations</vt:lpstr>
      <vt:lpstr>7.4.1 Optimal lines</vt:lpstr>
      <vt:lpstr>7.5 The PCA workflow</vt:lpstr>
      <vt:lpstr>Eigen value decomposition (EVD)</vt:lpstr>
      <vt:lpstr>Eigen value decomposition (EVD)</vt:lpstr>
      <vt:lpstr>Eigen value decomposition (EVD)</vt:lpstr>
      <vt:lpstr>Eigen value decomposition (EVD)</vt:lpstr>
      <vt:lpstr>Diagonal and orthogonal matrix</vt:lpstr>
      <vt:lpstr>Singular value decomposition (SVD)</vt:lpstr>
      <vt:lpstr>7.6.1 Rank-one matrices (SVD example)</vt:lpstr>
      <vt:lpstr>7.6.1 Rank-one matrices (SVD example)</vt:lpstr>
      <vt:lpstr>7.6.1 Rank-one matrices (SVD example)</vt:lpstr>
      <vt:lpstr>7.6.2 How do we find such a decomposition in a unique way?</vt:lpstr>
      <vt:lpstr>7.6.2 How do we find such a decomposition in a unique way?</vt:lpstr>
      <vt:lpstr>7.6.3 Singular value decomposition</vt:lpstr>
      <vt:lpstr>Singular vector and values can be deemed as eigenvector and eigenvalue</vt:lpstr>
      <vt:lpstr>Singular vector and values can be deemed as eigenvector and eigenvalue</vt:lpstr>
      <vt:lpstr>What do singular vectors and values (U, V, S ) represent in SVD?</vt:lpstr>
      <vt:lpstr>7.6.4 Principal components</vt:lpstr>
      <vt:lpstr>7.6.4 Principal components</vt:lpstr>
      <vt:lpstr>7.7 Plotting the observations in the principal plane</vt:lpstr>
      <vt:lpstr>7.7 Plotting the observations in the principal plane</vt:lpstr>
      <vt:lpstr>7.7 Plotting the observations in the principal plane</vt:lpstr>
      <vt:lpstr>7.7 Plotting the observations in the principal plane</vt:lpstr>
      <vt:lpstr>7.7 Plotting the observations in the principal plane</vt:lpstr>
      <vt:lpstr>7.7 Plotting the observations in the principal plane</vt:lpstr>
      <vt:lpstr>7.7.2 A complete analysis: the decathlon athletes</vt:lpstr>
      <vt:lpstr>7.7.2 A complete analysis: the decathlon athletes</vt:lpstr>
      <vt:lpstr>7.7.2 A complete analysis: the decathlon athletes</vt:lpstr>
      <vt:lpstr>7.7.2 A complete analysis: the decathlon athletes</vt:lpstr>
      <vt:lpstr>7.8 PCA as an exploratory tool: using extra information</vt:lpstr>
      <vt:lpstr>7.8 PCA as an exploratory tool: using extra information</vt:lpstr>
      <vt:lpstr>7.8 PCA as an exploratory tool: using extra information</vt:lpstr>
      <vt:lpstr>7.8 PCA as an exploratory tool: using extra information</vt:lpstr>
      <vt:lpstr>7.8.2 Biplots and scaling</vt:lpstr>
      <vt:lpstr>7.8.2 Biplots and scaling</vt:lpstr>
      <vt:lpstr>7.8.3 An example of weighted PCA</vt:lpstr>
      <vt:lpstr>7.8.3 An example of weighted PCA</vt:lpstr>
      <vt:lpstr>PowerPoint 프레젠테이션</vt:lpstr>
      <vt:lpstr>7.9 Summary of this chapter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한지 김</dc:creator>
  <cp:lastModifiedBy>Lee KyungTae</cp:lastModifiedBy>
  <cp:revision>249</cp:revision>
  <dcterms:created xsi:type="dcterms:W3CDTF">2022-07-04T09:25:36Z</dcterms:created>
  <dcterms:modified xsi:type="dcterms:W3CDTF">2023-07-28T05:00:41Z</dcterms:modified>
</cp:coreProperties>
</file>